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72" r:id="rId1"/>
    <p:sldMasterId id="2147483893" r:id="rId2"/>
  </p:sldMasterIdLst>
  <p:notesMasterIdLst>
    <p:notesMasterId r:id="rId54"/>
  </p:notesMasterIdLst>
  <p:sldIdLst>
    <p:sldId id="1716" r:id="rId3"/>
    <p:sldId id="1745" r:id="rId4"/>
    <p:sldId id="1651" r:id="rId5"/>
    <p:sldId id="1717" r:id="rId6"/>
    <p:sldId id="1746" r:id="rId7"/>
    <p:sldId id="1747" r:id="rId8"/>
    <p:sldId id="1718" r:id="rId9"/>
    <p:sldId id="1748" r:id="rId10"/>
    <p:sldId id="1749" r:id="rId11"/>
    <p:sldId id="1793" r:id="rId12"/>
    <p:sldId id="1795" r:id="rId13"/>
    <p:sldId id="1794" r:id="rId14"/>
    <p:sldId id="1796" r:id="rId15"/>
    <p:sldId id="1768" r:id="rId16"/>
    <p:sldId id="1770" r:id="rId17"/>
    <p:sldId id="1769" r:id="rId18"/>
    <p:sldId id="1766" r:id="rId19"/>
    <p:sldId id="1771" r:id="rId20"/>
    <p:sldId id="1797" r:id="rId21"/>
    <p:sldId id="1772" r:id="rId22"/>
    <p:sldId id="1773" r:id="rId23"/>
    <p:sldId id="1776" r:id="rId24"/>
    <p:sldId id="1774" r:id="rId25"/>
    <p:sldId id="1775" r:id="rId26"/>
    <p:sldId id="1777" r:id="rId27"/>
    <p:sldId id="1778" r:id="rId28"/>
    <p:sldId id="1779" r:id="rId29"/>
    <p:sldId id="1781" r:id="rId30"/>
    <p:sldId id="1782" r:id="rId31"/>
    <p:sldId id="1783" r:id="rId32"/>
    <p:sldId id="1792" r:id="rId33"/>
    <p:sldId id="1785" r:id="rId34"/>
    <p:sldId id="1786" r:id="rId35"/>
    <p:sldId id="1787" r:id="rId36"/>
    <p:sldId id="1788" r:id="rId37"/>
    <p:sldId id="1789" r:id="rId38"/>
    <p:sldId id="1790" r:id="rId39"/>
    <p:sldId id="1719" r:id="rId40"/>
    <p:sldId id="1751" r:id="rId41"/>
    <p:sldId id="1752" r:id="rId42"/>
    <p:sldId id="1791" r:id="rId43"/>
    <p:sldId id="1753" r:id="rId44"/>
    <p:sldId id="1755" r:id="rId45"/>
    <p:sldId id="1758" r:id="rId46"/>
    <p:sldId id="1760" r:id="rId47"/>
    <p:sldId id="1761" r:id="rId48"/>
    <p:sldId id="1762" r:id="rId49"/>
    <p:sldId id="1754" r:id="rId50"/>
    <p:sldId id="1759" r:id="rId51"/>
    <p:sldId id="1763" r:id="rId52"/>
    <p:sldId id="1721" r:id="rId53"/>
  </p:sldIdLst>
  <p:sldSz cx="12192000" cy="6858000"/>
  <p:notesSz cx="6858000" cy="9144000"/>
  <p:embeddedFontLst>
    <p:embeddedFont>
      <p:font typeface="HY헤드라인M" panose="02030600000101010101" pitchFamily="18" charset="-127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k Warren" initials="RBW" lastIdx="4" clrIdx="0"/>
  <p:cmAuthor id="2" name="Stan Schneider" initials="S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308"/>
    <a:srgbClr val="A39F09"/>
    <a:srgbClr val="CECE0C"/>
    <a:srgbClr val="FFFFCC"/>
    <a:srgbClr val="0070C0"/>
    <a:srgbClr val="E7F5FF"/>
    <a:srgbClr val="FFFFFF"/>
    <a:srgbClr val="FDFCD4"/>
    <a:srgbClr val="F2F2F2"/>
    <a:srgbClr val="007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1002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FB241-1455-4781-AEEA-6B6B2294DEAD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09D9-452D-440B-B03F-1F8D2B5AD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8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 타이틀(서경 한글 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293096"/>
            <a:ext cx="85344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201x.xx.xx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36075" y="5003774"/>
            <a:ext cx="85344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1" y="4679056"/>
            <a:ext cx="8541674" cy="324718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기관명</a:t>
            </a:r>
          </a:p>
        </p:txBody>
      </p:sp>
    </p:spTree>
    <p:extLst>
      <p:ext uri="{BB962C8B-B14F-4D97-AF65-F5344CB8AC3E}">
        <p14:creationId xmlns:p14="http://schemas.microsoft.com/office/powerpoint/2010/main" val="644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Unused) 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subtitle style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 타이틀(서경 한글 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293096"/>
            <a:ext cx="85344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201x.xx.xx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36075" y="5003774"/>
            <a:ext cx="85344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1" y="4679056"/>
            <a:ext cx="8541674" cy="324718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기관명</a:t>
            </a:r>
          </a:p>
        </p:txBody>
      </p:sp>
    </p:spTree>
    <p:extLst>
      <p:ext uri="{BB962C8B-B14F-4D97-AF65-F5344CB8AC3E}">
        <p14:creationId xmlns:p14="http://schemas.microsoft.com/office/powerpoint/2010/main" val="89207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06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78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  <a:noFill/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  <a:noFill/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0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4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67543" y="2710661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70C0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615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86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30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2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Unused) 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subtitle style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6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  <a:noFill/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  <a:noFill/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67543" y="2710661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ko-KR" altLang="en-US" sz="4000" noProof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0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4320" b="0" i="0" u="none" strike="noStrike" kern="1200" cap="none" spc="0" normalizeH="0" baseline="0" noProof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8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77D98-EF84-479F-B0A6-B3152D61A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0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4320" b="0" i="0" u="none" strike="noStrike" kern="1200" cap="none" spc="0" normalizeH="0" baseline="0" noProof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77D98-EF84-479F-B0A6-B3152D61A2E5}" type="slidenum"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24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0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9BE-8EB9-40B4-8E8B-83F7C39DC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을 활용한 버전관리기초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854F-C2B0-4E5D-97B8-2C8E4FAE8A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김호중 </a:t>
            </a:r>
            <a:r>
              <a:rPr lang="en-US" altLang="ko-KR" dirty="0"/>
              <a:t>(hotteok@skuniv.ac.kr)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EB7F6-A6C5-4F97-B9E4-43DCBAC57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SK VIP 1</a:t>
            </a:r>
          </a:p>
        </p:txBody>
      </p:sp>
    </p:spTree>
    <p:extLst>
      <p:ext uri="{BB962C8B-B14F-4D97-AF65-F5344CB8AC3E}">
        <p14:creationId xmlns:p14="http://schemas.microsoft.com/office/powerpoint/2010/main" val="73952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CCF371A-C99E-40BA-A7E8-CCF19F39E3B9}"/>
              </a:ext>
            </a:extLst>
          </p:cNvPr>
          <p:cNvSpPr/>
          <p:nvPr/>
        </p:nvSpPr>
        <p:spPr>
          <a:xfrm>
            <a:off x="1447800" y="1419225"/>
            <a:ext cx="6117543" cy="475297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7E34A2-1D45-49F4-9A01-6F23BC4F2ACD}"/>
              </a:ext>
            </a:extLst>
          </p:cNvPr>
          <p:cNvSpPr/>
          <p:nvPr/>
        </p:nvSpPr>
        <p:spPr>
          <a:xfrm>
            <a:off x="8772525" y="1419225"/>
            <a:ext cx="1971675" cy="475297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6788F5-EAAA-46A6-B860-FD0779B78E93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2400296" y="1876587"/>
            <a:ext cx="4" cy="37336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76F70A-56FD-443A-9D9C-D5768157FC4C}"/>
              </a:ext>
            </a:extLst>
          </p:cNvPr>
          <p:cNvCxnSpPr>
            <a:cxnSpLocks/>
          </p:cNvCxnSpPr>
          <p:nvPr/>
        </p:nvCxnSpPr>
        <p:spPr>
          <a:xfrm>
            <a:off x="4489868" y="1876587"/>
            <a:ext cx="0" cy="38193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5286D2-4AC8-4554-9134-393E081C64E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579432" y="1966994"/>
            <a:ext cx="0" cy="31576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3D5D14-CA36-44CB-84F6-3DC198C960BE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783428" y="2571750"/>
            <a:ext cx="1" cy="255286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F77A86-F96C-4464-8159-7686043A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FBBD-875D-402D-8C90-44C0616D12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388ED-3F8D-48FB-A336-B859575C6BC0}"/>
              </a:ext>
            </a:extLst>
          </p:cNvPr>
          <p:cNvSpPr/>
          <p:nvPr/>
        </p:nvSpPr>
        <p:spPr>
          <a:xfrm>
            <a:off x="1638300" y="3057687"/>
            <a:ext cx="1524000" cy="8858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DAF17-2B43-4666-9643-5395C90FAA5A}"/>
              </a:ext>
            </a:extLst>
          </p:cNvPr>
          <p:cNvSpPr/>
          <p:nvPr/>
        </p:nvSpPr>
        <p:spPr>
          <a:xfrm>
            <a:off x="3727868" y="3057688"/>
            <a:ext cx="1524000" cy="885825"/>
          </a:xfrm>
          <a:prstGeom prst="rect">
            <a:avLst/>
          </a:prstGeom>
          <a:solidFill>
            <a:srgbClr val="E7F5FF"/>
          </a:solidFill>
          <a:ln w="28575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D7B79-227D-4365-85AF-1CC79C880C3B}"/>
              </a:ext>
            </a:extLst>
          </p:cNvPr>
          <p:cNvSpPr/>
          <p:nvPr/>
        </p:nvSpPr>
        <p:spPr>
          <a:xfrm>
            <a:off x="5817436" y="3057688"/>
            <a:ext cx="1524000" cy="885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3F6F5C-453E-4DAE-919D-020BFA1CC44C}"/>
              </a:ext>
            </a:extLst>
          </p:cNvPr>
          <p:cNvSpPr/>
          <p:nvPr/>
        </p:nvSpPr>
        <p:spPr>
          <a:xfrm>
            <a:off x="9021429" y="3057688"/>
            <a:ext cx="1524000" cy="885825"/>
          </a:xfrm>
          <a:prstGeom prst="rect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6F641F0-37AD-402F-ABD1-B10C4ED987F0}"/>
              </a:ext>
            </a:extLst>
          </p:cNvPr>
          <p:cNvSpPr/>
          <p:nvPr/>
        </p:nvSpPr>
        <p:spPr>
          <a:xfrm>
            <a:off x="2400300" y="2305050"/>
            <a:ext cx="2089568" cy="533400"/>
          </a:xfrm>
          <a:prstGeom prst="rightArrow">
            <a:avLst/>
          </a:prstGeom>
          <a:solidFill>
            <a:srgbClr val="E7F5FF"/>
          </a:solidFill>
          <a:ln w="28575">
            <a:solidFill>
              <a:schemeClr val="accent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D4056-2545-4FB5-BA66-D61D2BC94D85}"/>
              </a:ext>
            </a:extLst>
          </p:cNvPr>
          <p:cNvSpPr/>
          <p:nvPr/>
        </p:nvSpPr>
        <p:spPr>
          <a:xfrm>
            <a:off x="4489868" y="2305050"/>
            <a:ext cx="2089568" cy="5334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7D256D-D85B-40B0-8D96-D0001A62D5ED}"/>
              </a:ext>
            </a:extLst>
          </p:cNvPr>
          <p:cNvSpPr/>
          <p:nvPr/>
        </p:nvSpPr>
        <p:spPr>
          <a:xfrm>
            <a:off x="2400299" y="1700294"/>
            <a:ext cx="4179133" cy="5334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-a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76CA7F0-8D65-4B9A-B34D-09305E96C1C1}"/>
              </a:ext>
            </a:extLst>
          </p:cNvPr>
          <p:cNvSpPr/>
          <p:nvPr/>
        </p:nvSpPr>
        <p:spPr>
          <a:xfrm>
            <a:off x="6579431" y="2305050"/>
            <a:ext cx="3203997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4F13B6-FD98-4949-81CE-655482CB0831}"/>
              </a:ext>
            </a:extLst>
          </p:cNvPr>
          <p:cNvSpPr/>
          <p:nvPr/>
        </p:nvSpPr>
        <p:spPr>
          <a:xfrm flipH="1">
            <a:off x="2400298" y="4162751"/>
            <a:ext cx="7383129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4B17EEE-58D4-4009-AB15-88E5C66BFABD}"/>
              </a:ext>
            </a:extLst>
          </p:cNvPr>
          <p:cNvSpPr/>
          <p:nvPr/>
        </p:nvSpPr>
        <p:spPr>
          <a:xfrm flipH="1">
            <a:off x="6579430" y="4753136"/>
            <a:ext cx="3203996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fetch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96F649D-B0CE-44DD-956D-0F1CA6BDD928}"/>
              </a:ext>
            </a:extLst>
          </p:cNvPr>
          <p:cNvSpPr/>
          <p:nvPr/>
        </p:nvSpPr>
        <p:spPr>
          <a:xfrm flipH="1">
            <a:off x="2400297" y="4753136"/>
            <a:ext cx="4179131" cy="5334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checkout HEAD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42EAE51-48E9-4190-8B81-6BE6722F07EB}"/>
              </a:ext>
            </a:extLst>
          </p:cNvPr>
          <p:cNvSpPr/>
          <p:nvPr/>
        </p:nvSpPr>
        <p:spPr>
          <a:xfrm flipH="1">
            <a:off x="2400296" y="5343521"/>
            <a:ext cx="2089567" cy="5334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E6328F-E2A6-41BC-AC22-AF41D4A18D0A}"/>
              </a:ext>
            </a:extLst>
          </p:cNvPr>
          <p:cNvSpPr txBox="1"/>
          <p:nvPr/>
        </p:nvSpPr>
        <p:spPr>
          <a:xfrm>
            <a:off x="5897776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Local Computer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58789F-3EF9-41FF-B7C3-0CA9D0C1C289}"/>
              </a:ext>
            </a:extLst>
          </p:cNvPr>
          <p:cNvSpPr txBox="1"/>
          <p:nvPr/>
        </p:nvSpPr>
        <p:spPr>
          <a:xfrm>
            <a:off x="9191427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Remote Server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2440F1C7-06C5-3B63-BE64-10158DF54CD2}"/>
              </a:ext>
            </a:extLst>
          </p:cNvPr>
          <p:cNvSpPr/>
          <p:nvPr/>
        </p:nvSpPr>
        <p:spPr>
          <a:xfrm>
            <a:off x="226155" y="2057402"/>
            <a:ext cx="2812877" cy="733585"/>
          </a:xfrm>
          <a:prstGeom prst="wedgeRoundRectCallout">
            <a:avLst>
              <a:gd name="adj1" fmla="val 26137"/>
              <a:gd name="adj2" fmla="val 7675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/>
              <a:t>작업을 하고 있는 프로젝트 폴더</a:t>
            </a:r>
          </a:p>
          <a:p>
            <a:r>
              <a:rPr lang="en-US" altLang="ko-KR" sz="1400" b="1" dirty="0"/>
              <a:t>.git </a:t>
            </a:r>
            <a:r>
              <a:rPr lang="ko-KR" altLang="en-US" sz="1400" b="1" dirty="0"/>
              <a:t>폴더가 위치한 디렉터리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7F09E-AB92-82F1-86F4-378FB95B0C55}"/>
              </a:ext>
            </a:extLst>
          </p:cNvPr>
          <p:cNvSpPr txBox="1"/>
          <p:nvPr/>
        </p:nvSpPr>
        <p:spPr>
          <a:xfrm>
            <a:off x="5897776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Local Computer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EC8E37-2772-C425-F5CA-930D483B60B5}"/>
              </a:ext>
            </a:extLst>
          </p:cNvPr>
          <p:cNvSpPr txBox="1"/>
          <p:nvPr/>
        </p:nvSpPr>
        <p:spPr>
          <a:xfrm>
            <a:off x="9191427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Remote Server</a:t>
            </a:r>
          </a:p>
        </p:txBody>
      </p:sp>
    </p:spTree>
    <p:extLst>
      <p:ext uri="{BB962C8B-B14F-4D97-AF65-F5344CB8AC3E}">
        <p14:creationId xmlns:p14="http://schemas.microsoft.com/office/powerpoint/2010/main" val="376729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CCF371A-C99E-40BA-A7E8-CCF19F39E3B9}"/>
              </a:ext>
            </a:extLst>
          </p:cNvPr>
          <p:cNvSpPr/>
          <p:nvPr/>
        </p:nvSpPr>
        <p:spPr>
          <a:xfrm>
            <a:off x="1447800" y="1419225"/>
            <a:ext cx="6117543" cy="475297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7E34A2-1D45-49F4-9A01-6F23BC4F2ACD}"/>
              </a:ext>
            </a:extLst>
          </p:cNvPr>
          <p:cNvSpPr/>
          <p:nvPr/>
        </p:nvSpPr>
        <p:spPr>
          <a:xfrm>
            <a:off x="8772525" y="1419225"/>
            <a:ext cx="1971675" cy="475297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6788F5-EAAA-46A6-B860-FD0779B78E93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2400296" y="1876587"/>
            <a:ext cx="4" cy="37336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76F70A-56FD-443A-9D9C-D5768157FC4C}"/>
              </a:ext>
            </a:extLst>
          </p:cNvPr>
          <p:cNvCxnSpPr>
            <a:cxnSpLocks/>
          </p:cNvCxnSpPr>
          <p:nvPr/>
        </p:nvCxnSpPr>
        <p:spPr>
          <a:xfrm>
            <a:off x="4489868" y="1876587"/>
            <a:ext cx="0" cy="38193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5286D2-4AC8-4554-9134-393E081C64E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579432" y="1966994"/>
            <a:ext cx="0" cy="31576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3D5D14-CA36-44CB-84F6-3DC198C960BE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783428" y="2571750"/>
            <a:ext cx="1" cy="255286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F77A86-F96C-4464-8159-7686043A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FBBD-875D-402D-8C90-44C0616D12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388ED-3F8D-48FB-A336-B859575C6BC0}"/>
              </a:ext>
            </a:extLst>
          </p:cNvPr>
          <p:cNvSpPr/>
          <p:nvPr/>
        </p:nvSpPr>
        <p:spPr>
          <a:xfrm>
            <a:off x="1638300" y="3057687"/>
            <a:ext cx="1524000" cy="8858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DAF17-2B43-4666-9643-5395C90FAA5A}"/>
              </a:ext>
            </a:extLst>
          </p:cNvPr>
          <p:cNvSpPr/>
          <p:nvPr/>
        </p:nvSpPr>
        <p:spPr>
          <a:xfrm>
            <a:off x="3727868" y="3057688"/>
            <a:ext cx="1524000" cy="885825"/>
          </a:xfrm>
          <a:prstGeom prst="rect">
            <a:avLst/>
          </a:prstGeom>
          <a:solidFill>
            <a:srgbClr val="E7F5FF"/>
          </a:solidFill>
          <a:ln w="28575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D7B79-227D-4365-85AF-1CC79C880C3B}"/>
              </a:ext>
            </a:extLst>
          </p:cNvPr>
          <p:cNvSpPr/>
          <p:nvPr/>
        </p:nvSpPr>
        <p:spPr>
          <a:xfrm>
            <a:off x="5817436" y="3057688"/>
            <a:ext cx="1524000" cy="885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3F6F5C-453E-4DAE-919D-020BFA1CC44C}"/>
              </a:ext>
            </a:extLst>
          </p:cNvPr>
          <p:cNvSpPr/>
          <p:nvPr/>
        </p:nvSpPr>
        <p:spPr>
          <a:xfrm>
            <a:off x="9021429" y="3057688"/>
            <a:ext cx="1524000" cy="885825"/>
          </a:xfrm>
          <a:prstGeom prst="rect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6F641F0-37AD-402F-ABD1-B10C4ED987F0}"/>
              </a:ext>
            </a:extLst>
          </p:cNvPr>
          <p:cNvSpPr/>
          <p:nvPr/>
        </p:nvSpPr>
        <p:spPr>
          <a:xfrm>
            <a:off x="2400300" y="2305050"/>
            <a:ext cx="2089568" cy="533400"/>
          </a:xfrm>
          <a:prstGeom prst="rightArrow">
            <a:avLst/>
          </a:prstGeom>
          <a:solidFill>
            <a:srgbClr val="E7F5FF"/>
          </a:solidFill>
          <a:ln w="28575">
            <a:solidFill>
              <a:schemeClr val="accent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D4056-2545-4FB5-BA66-D61D2BC94D85}"/>
              </a:ext>
            </a:extLst>
          </p:cNvPr>
          <p:cNvSpPr/>
          <p:nvPr/>
        </p:nvSpPr>
        <p:spPr>
          <a:xfrm>
            <a:off x="4489868" y="2305050"/>
            <a:ext cx="2089568" cy="5334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7D256D-D85B-40B0-8D96-D0001A62D5ED}"/>
              </a:ext>
            </a:extLst>
          </p:cNvPr>
          <p:cNvSpPr/>
          <p:nvPr/>
        </p:nvSpPr>
        <p:spPr>
          <a:xfrm>
            <a:off x="2400299" y="1700294"/>
            <a:ext cx="4179133" cy="5334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-a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76CA7F0-8D65-4B9A-B34D-09305E96C1C1}"/>
              </a:ext>
            </a:extLst>
          </p:cNvPr>
          <p:cNvSpPr/>
          <p:nvPr/>
        </p:nvSpPr>
        <p:spPr>
          <a:xfrm>
            <a:off x="6579431" y="2305050"/>
            <a:ext cx="3203997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4F13B6-FD98-4949-81CE-655482CB0831}"/>
              </a:ext>
            </a:extLst>
          </p:cNvPr>
          <p:cNvSpPr/>
          <p:nvPr/>
        </p:nvSpPr>
        <p:spPr>
          <a:xfrm flipH="1">
            <a:off x="2400298" y="4162751"/>
            <a:ext cx="7383129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4B17EEE-58D4-4009-AB15-88E5C66BFABD}"/>
              </a:ext>
            </a:extLst>
          </p:cNvPr>
          <p:cNvSpPr/>
          <p:nvPr/>
        </p:nvSpPr>
        <p:spPr>
          <a:xfrm flipH="1">
            <a:off x="6579430" y="4753136"/>
            <a:ext cx="3203996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fetch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96F649D-B0CE-44DD-956D-0F1CA6BDD928}"/>
              </a:ext>
            </a:extLst>
          </p:cNvPr>
          <p:cNvSpPr/>
          <p:nvPr/>
        </p:nvSpPr>
        <p:spPr>
          <a:xfrm flipH="1">
            <a:off x="2400297" y="4753136"/>
            <a:ext cx="4179131" cy="5334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checkout HEAD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42EAE51-48E9-4190-8B81-6BE6722F07EB}"/>
              </a:ext>
            </a:extLst>
          </p:cNvPr>
          <p:cNvSpPr/>
          <p:nvPr/>
        </p:nvSpPr>
        <p:spPr>
          <a:xfrm flipH="1">
            <a:off x="2400296" y="5343521"/>
            <a:ext cx="2089567" cy="5334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E6328F-E2A6-41BC-AC22-AF41D4A18D0A}"/>
              </a:ext>
            </a:extLst>
          </p:cNvPr>
          <p:cNvSpPr txBox="1"/>
          <p:nvPr/>
        </p:nvSpPr>
        <p:spPr>
          <a:xfrm>
            <a:off x="5897776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Local Computer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58789F-3EF9-41FF-B7C3-0CA9D0C1C289}"/>
              </a:ext>
            </a:extLst>
          </p:cNvPr>
          <p:cNvSpPr txBox="1"/>
          <p:nvPr/>
        </p:nvSpPr>
        <p:spPr>
          <a:xfrm>
            <a:off x="9191427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Remote Server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754F51B-9F82-B43B-004B-F814F4AF1586}"/>
              </a:ext>
            </a:extLst>
          </p:cNvPr>
          <p:cNvSpPr/>
          <p:nvPr/>
        </p:nvSpPr>
        <p:spPr>
          <a:xfrm>
            <a:off x="4730479" y="876302"/>
            <a:ext cx="2834864" cy="619124"/>
          </a:xfrm>
          <a:prstGeom prst="wedgeRoundRectCallout">
            <a:avLst>
              <a:gd name="adj1" fmla="val -25456"/>
              <a:gd name="adj2" fmla="val 905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workspace</a:t>
            </a:r>
            <a:r>
              <a:rPr lang="ko-KR" altLang="en-US" sz="1400" b="1" dirty="0"/>
              <a:t>의 변경점을 </a:t>
            </a:r>
            <a:endParaRPr lang="en-US" altLang="ko-KR" sz="1400" b="1" dirty="0"/>
          </a:p>
          <a:p>
            <a:r>
              <a:rPr lang="en-US" altLang="ko-KR" sz="1400" b="1" dirty="0"/>
              <a:t>local repository</a:t>
            </a:r>
            <a:r>
              <a:rPr lang="ko-KR" altLang="en-US" sz="1400" b="1" dirty="0"/>
              <a:t>에 기록하는 행위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BE9B8C-8D09-6AF3-D0B2-065B6AB690D6}"/>
              </a:ext>
            </a:extLst>
          </p:cNvPr>
          <p:cNvSpPr txBox="1"/>
          <p:nvPr/>
        </p:nvSpPr>
        <p:spPr>
          <a:xfrm>
            <a:off x="5897776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Local Computer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7B923-2869-F91A-F0AA-5E102B2C56B5}"/>
              </a:ext>
            </a:extLst>
          </p:cNvPr>
          <p:cNvSpPr txBox="1"/>
          <p:nvPr/>
        </p:nvSpPr>
        <p:spPr>
          <a:xfrm>
            <a:off x="9191427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Remote Server</a:t>
            </a:r>
          </a:p>
        </p:txBody>
      </p:sp>
    </p:spTree>
    <p:extLst>
      <p:ext uri="{BB962C8B-B14F-4D97-AF65-F5344CB8AC3E}">
        <p14:creationId xmlns:p14="http://schemas.microsoft.com/office/powerpoint/2010/main" val="183130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CCF371A-C99E-40BA-A7E8-CCF19F39E3B9}"/>
              </a:ext>
            </a:extLst>
          </p:cNvPr>
          <p:cNvSpPr/>
          <p:nvPr/>
        </p:nvSpPr>
        <p:spPr>
          <a:xfrm>
            <a:off x="1447800" y="1419225"/>
            <a:ext cx="6117543" cy="475297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7E34A2-1D45-49F4-9A01-6F23BC4F2ACD}"/>
              </a:ext>
            </a:extLst>
          </p:cNvPr>
          <p:cNvSpPr/>
          <p:nvPr/>
        </p:nvSpPr>
        <p:spPr>
          <a:xfrm>
            <a:off x="8772525" y="1419225"/>
            <a:ext cx="1971675" cy="475297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6788F5-EAAA-46A6-B860-FD0779B78E93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2400296" y="1876587"/>
            <a:ext cx="4" cy="37336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76F70A-56FD-443A-9D9C-D5768157FC4C}"/>
              </a:ext>
            </a:extLst>
          </p:cNvPr>
          <p:cNvCxnSpPr>
            <a:cxnSpLocks/>
          </p:cNvCxnSpPr>
          <p:nvPr/>
        </p:nvCxnSpPr>
        <p:spPr>
          <a:xfrm>
            <a:off x="4489868" y="1876587"/>
            <a:ext cx="0" cy="38193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5286D2-4AC8-4554-9134-393E081C64E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579432" y="1966994"/>
            <a:ext cx="0" cy="31576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3D5D14-CA36-44CB-84F6-3DC198C960BE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783428" y="2571750"/>
            <a:ext cx="1" cy="255286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F77A86-F96C-4464-8159-7686043A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FBBD-875D-402D-8C90-44C0616D12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388ED-3F8D-48FB-A336-B859575C6BC0}"/>
              </a:ext>
            </a:extLst>
          </p:cNvPr>
          <p:cNvSpPr/>
          <p:nvPr/>
        </p:nvSpPr>
        <p:spPr>
          <a:xfrm>
            <a:off x="1638300" y="3057687"/>
            <a:ext cx="1524000" cy="8858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DAF17-2B43-4666-9643-5395C90FAA5A}"/>
              </a:ext>
            </a:extLst>
          </p:cNvPr>
          <p:cNvSpPr/>
          <p:nvPr/>
        </p:nvSpPr>
        <p:spPr>
          <a:xfrm>
            <a:off x="3727868" y="3057688"/>
            <a:ext cx="1524000" cy="885825"/>
          </a:xfrm>
          <a:prstGeom prst="rect">
            <a:avLst/>
          </a:prstGeom>
          <a:solidFill>
            <a:srgbClr val="E7F5FF"/>
          </a:solidFill>
          <a:ln w="28575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D7B79-227D-4365-85AF-1CC79C880C3B}"/>
              </a:ext>
            </a:extLst>
          </p:cNvPr>
          <p:cNvSpPr/>
          <p:nvPr/>
        </p:nvSpPr>
        <p:spPr>
          <a:xfrm>
            <a:off x="5817436" y="3057688"/>
            <a:ext cx="1524000" cy="885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3F6F5C-453E-4DAE-919D-020BFA1CC44C}"/>
              </a:ext>
            </a:extLst>
          </p:cNvPr>
          <p:cNvSpPr/>
          <p:nvPr/>
        </p:nvSpPr>
        <p:spPr>
          <a:xfrm>
            <a:off x="9021429" y="3057688"/>
            <a:ext cx="1524000" cy="885825"/>
          </a:xfrm>
          <a:prstGeom prst="rect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6F641F0-37AD-402F-ABD1-B10C4ED987F0}"/>
              </a:ext>
            </a:extLst>
          </p:cNvPr>
          <p:cNvSpPr/>
          <p:nvPr/>
        </p:nvSpPr>
        <p:spPr>
          <a:xfrm>
            <a:off x="2400300" y="2305050"/>
            <a:ext cx="2089568" cy="533400"/>
          </a:xfrm>
          <a:prstGeom prst="rightArrow">
            <a:avLst/>
          </a:prstGeom>
          <a:solidFill>
            <a:srgbClr val="E7F5FF"/>
          </a:solidFill>
          <a:ln w="28575">
            <a:solidFill>
              <a:schemeClr val="accent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D4056-2545-4FB5-BA66-D61D2BC94D85}"/>
              </a:ext>
            </a:extLst>
          </p:cNvPr>
          <p:cNvSpPr/>
          <p:nvPr/>
        </p:nvSpPr>
        <p:spPr>
          <a:xfrm>
            <a:off x="4489868" y="2305050"/>
            <a:ext cx="2089568" cy="5334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7D256D-D85B-40B0-8D96-D0001A62D5ED}"/>
              </a:ext>
            </a:extLst>
          </p:cNvPr>
          <p:cNvSpPr/>
          <p:nvPr/>
        </p:nvSpPr>
        <p:spPr>
          <a:xfrm>
            <a:off x="2400299" y="1700294"/>
            <a:ext cx="4179133" cy="5334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-a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76CA7F0-8D65-4B9A-B34D-09305E96C1C1}"/>
              </a:ext>
            </a:extLst>
          </p:cNvPr>
          <p:cNvSpPr/>
          <p:nvPr/>
        </p:nvSpPr>
        <p:spPr>
          <a:xfrm>
            <a:off x="6579431" y="2305050"/>
            <a:ext cx="3203997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4F13B6-FD98-4949-81CE-655482CB0831}"/>
              </a:ext>
            </a:extLst>
          </p:cNvPr>
          <p:cNvSpPr/>
          <p:nvPr/>
        </p:nvSpPr>
        <p:spPr>
          <a:xfrm flipH="1">
            <a:off x="2400298" y="4162751"/>
            <a:ext cx="7383129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4B17EEE-58D4-4009-AB15-88E5C66BFABD}"/>
              </a:ext>
            </a:extLst>
          </p:cNvPr>
          <p:cNvSpPr/>
          <p:nvPr/>
        </p:nvSpPr>
        <p:spPr>
          <a:xfrm flipH="1">
            <a:off x="6579430" y="4753136"/>
            <a:ext cx="3203996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fetch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96F649D-B0CE-44DD-956D-0F1CA6BDD928}"/>
              </a:ext>
            </a:extLst>
          </p:cNvPr>
          <p:cNvSpPr/>
          <p:nvPr/>
        </p:nvSpPr>
        <p:spPr>
          <a:xfrm flipH="1">
            <a:off x="2400297" y="4753136"/>
            <a:ext cx="4179131" cy="5334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checkout HEAD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42EAE51-48E9-4190-8B81-6BE6722F07EB}"/>
              </a:ext>
            </a:extLst>
          </p:cNvPr>
          <p:cNvSpPr/>
          <p:nvPr/>
        </p:nvSpPr>
        <p:spPr>
          <a:xfrm flipH="1">
            <a:off x="2400296" y="5343521"/>
            <a:ext cx="2089567" cy="5334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E6328F-E2A6-41BC-AC22-AF41D4A18D0A}"/>
              </a:ext>
            </a:extLst>
          </p:cNvPr>
          <p:cNvSpPr txBox="1"/>
          <p:nvPr/>
        </p:nvSpPr>
        <p:spPr>
          <a:xfrm>
            <a:off x="5897776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Local Computer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58789F-3EF9-41FF-B7C3-0CA9D0C1C289}"/>
              </a:ext>
            </a:extLst>
          </p:cNvPr>
          <p:cNvSpPr txBox="1"/>
          <p:nvPr/>
        </p:nvSpPr>
        <p:spPr>
          <a:xfrm>
            <a:off x="9191427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Remote Server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A88D4C7D-8867-EC95-1204-DF056D452070}"/>
              </a:ext>
            </a:extLst>
          </p:cNvPr>
          <p:cNvSpPr/>
          <p:nvPr/>
        </p:nvSpPr>
        <p:spPr>
          <a:xfrm>
            <a:off x="2901985" y="4182035"/>
            <a:ext cx="3189877" cy="585470"/>
          </a:xfrm>
          <a:prstGeom prst="wedgeRoundRectCallout">
            <a:avLst>
              <a:gd name="adj1" fmla="val -16906"/>
              <a:gd name="adj2" fmla="val -75394"/>
              <a:gd name="adj3" fmla="val 16667"/>
            </a:avLst>
          </a:prstGeom>
          <a:solidFill>
            <a:srgbClr val="E7F5FF"/>
          </a:solidFill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/>
              <a:t>선택적인 </a:t>
            </a:r>
            <a:r>
              <a:rPr lang="en-US" altLang="ko-KR" sz="1400" b="1" dirty="0"/>
              <a:t>commit</a:t>
            </a:r>
            <a:r>
              <a:rPr lang="ko-KR" altLang="en-US" sz="1400" b="1" dirty="0"/>
              <a:t>을 위한 가상의 공간</a:t>
            </a:r>
          </a:p>
          <a:p>
            <a:r>
              <a:rPr lang="en-US" altLang="ko-KR" sz="1400" b="1" dirty="0"/>
              <a:t> add</a:t>
            </a:r>
            <a:r>
              <a:rPr lang="ko-KR" altLang="en-US" sz="1400" b="1" dirty="0"/>
              <a:t>를 통한 </a:t>
            </a:r>
            <a:r>
              <a:rPr lang="en-US" altLang="ko-KR" sz="1400" b="1" dirty="0"/>
              <a:t>staging</a:t>
            </a:r>
            <a:r>
              <a:rPr lang="ko-KR" altLang="en-US" sz="1400" b="1" dirty="0"/>
              <a:t>으로 </a:t>
            </a:r>
            <a:r>
              <a:rPr lang="en-US" altLang="ko-KR" sz="1400" b="1" dirty="0"/>
              <a:t>index</a:t>
            </a:r>
            <a:r>
              <a:rPr lang="ko-KR" altLang="en-US" sz="1400" b="1" dirty="0"/>
              <a:t>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1574D7-88FD-2F06-6834-7BE092598959}"/>
              </a:ext>
            </a:extLst>
          </p:cNvPr>
          <p:cNvSpPr txBox="1"/>
          <p:nvPr/>
        </p:nvSpPr>
        <p:spPr>
          <a:xfrm>
            <a:off x="5897794" y="5802138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Local Computer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521DE5-68B5-C569-F535-4C4270E907DE}"/>
              </a:ext>
            </a:extLst>
          </p:cNvPr>
          <p:cNvSpPr txBox="1"/>
          <p:nvPr/>
        </p:nvSpPr>
        <p:spPr>
          <a:xfrm>
            <a:off x="9191445" y="5802138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Remote Server</a:t>
            </a:r>
          </a:p>
        </p:txBody>
      </p:sp>
    </p:spTree>
    <p:extLst>
      <p:ext uri="{BB962C8B-B14F-4D97-AF65-F5344CB8AC3E}">
        <p14:creationId xmlns:p14="http://schemas.microsoft.com/office/powerpoint/2010/main" val="98551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CCF371A-C99E-40BA-A7E8-CCF19F39E3B9}"/>
              </a:ext>
            </a:extLst>
          </p:cNvPr>
          <p:cNvSpPr/>
          <p:nvPr/>
        </p:nvSpPr>
        <p:spPr>
          <a:xfrm>
            <a:off x="1447800" y="1419225"/>
            <a:ext cx="6117543" cy="475297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7E34A2-1D45-49F4-9A01-6F23BC4F2ACD}"/>
              </a:ext>
            </a:extLst>
          </p:cNvPr>
          <p:cNvSpPr/>
          <p:nvPr/>
        </p:nvSpPr>
        <p:spPr>
          <a:xfrm>
            <a:off x="8772525" y="1419225"/>
            <a:ext cx="1971675" cy="475297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6788F5-EAAA-46A6-B860-FD0779B78E93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2400296" y="1876587"/>
            <a:ext cx="4" cy="37336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76F70A-56FD-443A-9D9C-D5768157FC4C}"/>
              </a:ext>
            </a:extLst>
          </p:cNvPr>
          <p:cNvCxnSpPr>
            <a:cxnSpLocks/>
          </p:cNvCxnSpPr>
          <p:nvPr/>
        </p:nvCxnSpPr>
        <p:spPr>
          <a:xfrm>
            <a:off x="4489868" y="1876587"/>
            <a:ext cx="0" cy="38193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5286D2-4AC8-4554-9134-393E081C64E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579432" y="1966994"/>
            <a:ext cx="0" cy="31576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3D5D14-CA36-44CB-84F6-3DC198C960BE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783428" y="2571750"/>
            <a:ext cx="1" cy="255286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F77A86-F96C-4464-8159-7686043A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FBBD-875D-402D-8C90-44C0616D12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388ED-3F8D-48FB-A336-B859575C6BC0}"/>
              </a:ext>
            </a:extLst>
          </p:cNvPr>
          <p:cNvSpPr/>
          <p:nvPr/>
        </p:nvSpPr>
        <p:spPr>
          <a:xfrm>
            <a:off x="1638300" y="3057687"/>
            <a:ext cx="1524000" cy="8858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DAF17-2B43-4666-9643-5395C90FAA5A}"/>
              </a:ext>
            </a:extLst>
          </p:cNvPr>
          <p:cNvSpPr/>
          <p:nvPr/>
        </p:nvSpPr>
        <p:spPr>
          <a:xfrm>
            <a:off x="3727868" y="3057688"/>
            <a:ext cx="1524000" cy="885825"/>
          </a:xfrm>
          <a:prstGeom prst="rect">
            <a:avLst/>
          </a:prstGeom>
          <a:solidFill>
            <a:srgbClr val="E7F5FF"/>
          </a:solidFill>
          <a:ln w="28575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D7B79-227D-4365-85AF-1CC79C880C3B}"/>
              </a:ext>
            </a:extLst>
          </p:cNvPr>
          <p:cNvSpPr/>
          <p:nvPr/>
        </p:nvSpPr>
        <p:spPr>
          <a:xfrm>
            <a:off x="5817436" y="3057688"/>
            <a:ext cx="1524000" cy="885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3F6F5C-453E-4DAE-919D-020BFA1CC44C}"/>
              </a:ext>
            </a:extLst>
          </p:cNvPr>
          <p:cNvSpPr/>
          <p:nvPr/>
        </p:nvSpPr>
        <p:spPr>
          <a:xfrm>
            <a:off x="9021429" y="3057688"/>
            <a:ext cx="1524000" cy="885825"/>
          </a:xfrm>
          <a:prstGeom prst="rect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6F641F0-37AD-402F-ABD1-B10C4ED987F0}"/>
              </a:ext>
            </a:extLst>
          </p:cNvPr>
          <p:cNvSpPr/>
          <p:nvPr/>
        </p:nvSpPr>
        <p:spPr>
          <a:xfrm>
            <a:off x="2400300" y="2305050"/>
            <a:ext cx="2089568" cy="533400"/>
          </a:xfrm>
          <a:prstGeom prst="rightArrow">
            <a:avLst/>
          </a:prstGeom>
          <a:solidFill>
            <a:srgbClr val="E7F5FF"/>
          </a:solidFill>
          <a:ln w="28575">
            <a:solidFill>
              <a:schemeClr val="accent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D4056-2545-4FB5-BA66-D61D2BC94D85}"/>
              </a:ext>
            </a:extLst>
          </p:cNvPr>
          <p:cNvSpPr/>
          <p:nvPr/>
        </p:nvSpPr>
        <p:spPr>
          <a:xfrm>
            <a:off x="4489868" y="2305050"/>
            <a:ext cx="2089568" cy="5334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7D256D-D85B-40B0-8D96-D0001A62D5ED}"/>
              </a:ext>
            </a:extLst>
          </p:cNvPr>
          <p:cNvSpPr/>
          <p:nvPr/>
        </p:nvSpPr>
        <p:spPr>
          <a:xfrm>
            <a:off x="2400299" y="1700294"/>
            <a:ext cx="4179133" cy="5334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-a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76CA7F0-8D65-4B9A-B34D-09305E96C1C1}"/>
              </a:ext>
            </a:extLst>
          </p:cNvPr>
          <p:cNvSpPr/>
          <p:nvPr/>
        </p:nvSpPr>
        <p:spPr>
          <a:xfrm>
            <a:off x="6579431" y="2305050"/>
            <a:ext cx="3203997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4F13B6-FD98-4949-81CE-655482CB0831}"/>
              </a:ext>
            </a:extLst>
          </p:cNvPr>
          <p:cNvSpPr/>
          <p:nvPr/>
        </p:nvSpPr>
        <p:spPr>
          <a:xfrm flipH="1">
            <a:off x="2400298" y="4162751"/>
            <a:ext cx="7383129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4B17EEE-58D4-4009-AB15-88E5C66BFABD}"/>
              </a:ext>
            </a:extLst>
          </p:cNvPr>
          <p:cNvSpPr/>
          <p:nvPr/>
        </p:nvSpPr>
        <p:spPr>
          <a:xfrm flipH="1">
            <a:off x="6579430" y="4753136"/>
            <a:ext cx="3203996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fetch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96F649D-B0CE-44DD-956D-0F1CA6BDD928}"/>
              </a:ext>
            </a:extLst>
          </p:cNvPr>
          <p:cNvSpPr/>
          <p:nvPr/>
        </p:nvSpPr>
        <p:spPr>
          <a:xfrm flipH="1">
            <a:off x="2400297" y="4753136"/>
            <a:ext cx="4179131" cy="5334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checkout HEAD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42EAE51-48E9-4190-8B81-6BE6722F07EB}"/>
              </a:ext>
            </a:extLst>
          </p:cNvPr>
          <p:cNvSpPr/>
          <p:nvPr/>
        </p:nvSpPr>
        <p:spPr>
          <a:xfrm flipH="1">
            <a:off x="2400296" y="5343521"/>
            <a:ext cx="2089567" cy="5334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E6328F-E2A6-41BC-AC22-AF41D4A18D0A}"/>
              </a:ext>
            </a:extLst>
          </p:cNvPr>
          <p:cNvSpPr txBox="1"/>
          <p:nvPr/>
        </p:nvSpPr>
        <p:spPr>
          <a:xfrm>
            <a:off x="5897776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Local Computer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58789F-3EF9-41FF-B7C3-0CA9D0C1C289}"/>
              </a:ext>
            </a:extLst>
          </p:cNvPr>
          <p:cNvSpPr txBox="1"/>
          <p:nvPr/>
        </p:nvSpPr>
        <p:spPr>
          <a:xfrm>
            <a:off x="9191427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Remote Server</a:t>
            </a: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20E70E7E-AA94-CDB1-4FE3-84088255A1E4}"/>
              </a:ext>
            </a:extLst>
          </p:cNvPr>
          <p:cNvSpPr/>
          <p:nvPr/>
        </p:nvSpPr>
        <p:spPr>
          <a:xfrm>
            <a:off x="7290908" y="1510202"/>
            <a:ext cx="3453292" cy="590224"/>
          </a:xfrm>
          <a:prstGeom prst="wedgeRoundRectCallout">
            <a:avLst>
              <a:gd name="adj1" fmla="val -26149"/>
              <a:gd name="adj2" fmla="val 92878"/>
              <a:gd name="adj3" fmla="val 16667"/>
            </a:avLst>
          </a:prstGeom>
          <a:solidFill>
            <a:srgbClr val="FFFFCC"/>
          </a:solidFill>
          <a:ln>
            <a:solidFill>
              <a:srgbClr val="868308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local repository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remote repository</a:t>
            </a:r>
            <a:r>
              <a:rPr lang="ko-KR" altLang="en-US" sz="1400" b="1" dirty="0"/>
              <a:t>로</a:t>
            </a:r>
            <a:endParaRPr lang="en-US" altLang="ko-KR" sz="1400" b="1" dirty="0"/>
          </a:p>
          <a:p>
            <a:r>
              <a:rPr lang="en-US" altLang="ko-KR" sz="1400" b="1" dirty="0"/>
              <a:t>commit</a:t>
            </a:r>
            <a:r>
              <a:rPr lang="ko-KR" altLang="en-US" sz="1400" b="1" dirty="0"/>
              <a:t>기록을 전달하는 행위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3A45413D-7109-9325-DE3E-013ED9E2D5FC}"/>
              </a:ext>
            </a:extLst>
          </p:cNvPr>
          <p:cNvSpPr/>
          <p:nvPr/>
        </p:nvSpPr>
        <p:spPr>
          <a:xfrm>
            <a:off x="4350797" y="5266621"/>
            <a:ext cx="3439841" cy="590224"/>
          </a:xfrm>
          <a:prstGeom prst="wedgeRoundRectCallout">
            <a:avLst>
              <a:gd name="adj1" fmla="val -1740"/>
              <a:gd name="adj2" fmla="val -156216"/>
              <a:gd name="adj3" fmla="val 16667"/>
            </a:avLst>
          </a:prstGeom>
          <a:solidFill>
            <a:srgbClr val="FFFFCC"/>
          </a:solidFill>
          <a:ln>
            <a:solidFill>
              <a:srgbClr val="868308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remote repositor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Local repository</a:t>
            </a:r>
            <a:r>
              <a:rPr lang="ko-KR" altLang="en-US" sz="1400" b="1" dirty="0"/>
              <a:t>로</a:t>
            </a:r>
            <a:endParaRPr lang="en-US" altLang="ko-KR" sz="1400" b="1" dirty="0"/>
          </a:p>
          <a:p>
            <a:r>
              <a:rPr lang="en-US" altLang="ko-KR" sz="1400" b="1" dirty="0"/>
              <a:t>commit</a:t>
            </a:r>
            <a:r>
              <a:rPr lang="ko-KR" altLang="en-US" sz="1400" b="1" dirty="0"/>
              <a:t>기록을 전달받는 행위</a:t>
            </a:r>
          </a:p>
        </p:txBody>
      </p:sp>
    </p:spTree>
    <p:extLst>
      <p:ext uri="{BB962C8B-B14F-4D97-AF65-F5344CB8AC3E}">
        <p14:creationId xmlns:p14="http://schemas.microsoft.com/office/powerpoint/2010/main" val="90881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2ECCE-CE92-42F0-9268-94F306A8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FCFBB-AA36-4140-BE47-F1483A30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init</a:t>
            </a:r>
            <a:r>
              <a:rPr lang="en-US" dirty="0"/>
              <a:t> &amp; remote add &amp; pull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2. clone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06F08-D979-48EA-B392-B689673E7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37156-FC20-4388-9032-932E2FD09441}"/>
              </a:ext>
            </a:extLst>
          </p:cNvPr>
          <p:cNvSpPr/>
          <p:nvPr/>
        </p:nvSpPr>
        <p:spPr>
          <a:xfrm>
            <a:off x="2495550" y="2209799"/>
            <a:ext cx="1085850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remote add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9A84DF-9748-4A9A-94F4-95BD70CCFD5B}"/>
              </a:ext>
            </a:extLst>
          </p:cNvPr>
          <p:cNvSpPr/>
          <p:nvPr/>
        </p:nvSpPr>
        <p:spPr>
          <a:xfrm>
            <a:off x="1009650" y="2209799"/>
            <a:ext cx="1085850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F98946-800F-4754-8C34-05166471560C}"/>
              </a:ext>
            </a:extLst>
          </p:cNvPr>
          <p:cNvSpPr/>
          <p:nvPr/>
        </p:nvSpPr>
        <p:spPr>
          <a:xfrm>
            <a:off x="5467350" y="2209799"/>
            <a:ext cx="1085850" cy="742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work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</a:rPr>
              <a:t>on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5B3491-288F-45EF-AC80-031219410E27}"/>
              </a:ext>
            </a:extLst>
          </p:cNvPr>
          <p:cNvSpPr/>
          <p:nvPr/>
        </p:nvSpPr>
        <p:spPr>
          <a:xfrm>
            <a:off x="6953250" y="2209799"/>
            <a:ext cx="1085850" cy="742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B968D7-E189-442E-8FBE-48B1F3E530A9}"/>
              </a:ext>
            </a:extLst>
          </p:cNvPr>
          <p:cNvSpPr/>
          <p:nvPr/>
        </p:nvSpPr>
        <p:spPr>
          <a:xfrm>
            <a:off x="8439150" y="2209799"/>
            <a:ext cx="1085850" cy="742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31F48A-178B-4EBF-864E-46F5FDEB0948}"/>
              </a:ext>
            </a:extLst>
          </p:cNvPr>
          <p:cNvSpPr/>
          <p:nvPr/>
        </p:nvSpPr>
        <p:spPr>
          <a:xfrm>
            <a:off x="9925050" y="2209799"/>
            <a:ext cx="1085850" cy="742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8C7DC-22F1-4FC2-BE52-4DA64AAC817A}"/>
              </a:ext>
            </a:extLst>
          </p:cNvPr>
          <p:cNvSpPr/>
          <p:nvPr/>
        </p:nvSpPr>
        <p:spPr>
          <a:xfrm>
            <a:off x="3981450" y="2209799"/>
            <a:ext cx="1085850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E9720-ED99-4433-A5CA-6DCF6FCE1149}"/>
              </a:ext>
            </a:extLst>
          </p:cNvPr>
          <p:cNvSpPr/>
          <p:nvPr/>
        </p:nvSpPr>
        <p:spPr>
          <a:xfrm>
            <a:off x="2495550" y="4152900"/>
            <a:ext cx="1085850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AAF286-1BBB-4FF9-9367-69771EE270CB}"/>
              </a:ext>
            </a:extLst>
          </p:cNvPr>
          <p:cNvSpPr/>
          <p:nvPr/>
        </p:nvSpPr>
        <p:spPr>
          <a:xfrm>
            <a:off x="5467350" y="4152900"/>
            <a:ext cx="1085850" cy="742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work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</a:rPr>
              <a:t>on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43008E-785D-4B07-843D-ABB0E1128E1C}"/>
              </a:ext>
            </a:extLst>
          </p:cNvPr>
          <p:cNvSpPr/>
          <p:nvPr/>
        </p:nvSpPr>
        <p:spPr>
          <a:xfrm>
            <a:off x="6953250" y="4152900"/>
            <a:ext cx="1085850" cy="742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616773-6EC7-4515-90D2-E4826EF38CCD}"/>
              </a:ext>
            </a:extLst>
          </p:cNvPr>
          <p:cNvSpPr/>
          <p:nvPr/>
        </p:nvSpPr>
        <p:spPr>
          <a:xfrm>
            <a:off x="8439150" y="4152900"/>
            <a:ext cx="1085850" cy="742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5DB5A-3D90-49CB-83E5-469FAB13B072}"/>
              </a:ext>
            </a:extLst>
          </p:cNvPr>
          <p:cNvSpPr/>
          <p:nvPr/>
        </p:nvSpPr>
        <p:spPr>
          <a:xfrm>
            <a:off x="9925050" y="4152900"/>
            <a:ext cx="1085850" cy="742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BBC10A-C5C7-4BCD-B4DE-6CA93185419A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095500" y="2581274"/>
            <a:ext cx="400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727EF4-DD09-49BF-9C21-238EF5E1BCDC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3581400" y="2581274"/>
            <a:ext cx="400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9FE7CA-495B-4B81-AC16-154E820EF97F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5067300" y="2581274"/>
            <a:ext cx="400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DABCA2-A74F-4346-82F9-288B2E368D4A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553200" y="2581274"/>
            <a:ext cx="400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0A9681-B93B-452F-B99E-C1AA6EBABE1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8039100" y="2581274"/>
            <a:ext cx="400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2D40E5-CB22-40CB-BBF8-1322C8E7A7C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525000" y="2581274"/>
            <a:ext cx="400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8640EF-12A1-40E3-9F36-C8044127935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3581400" y="4524375"/>
            <a:ext cx="1885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ECFE86-EE54-4D87-8203-A4E774177D8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6553200" y="4524375"/>
            <a:ext cx="400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BD505E-BE65-4A60-BC47-10A546FE6CE1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8039100" y="4524375"/>
            <a:ext cx="400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97C58D9-2EA2-4059-8DBA-38044C3F3D0D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9525000" y="4524375"/>
            <a:ext cx="400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BBC7C6-36EB-430D-BDE7-5018AAE8B87D}"/>
              </a:ext>
            </a:extLst>
          </p:cNvPr>
          <p:cNvCxnSpPr>
            <a:cxnSpLocks/>
          </p:cNvCxnSpPr>
          <p:nvPr/>
        </p:nvCxnSpPr>
        <p:spPr>
          <a:xfrm>
            <a:off x="1009650" y="5200650"/>
            <a:ext cx="4162425" cy="0"/>
          </a:xfrm>
          <a:prstGeom prst="line">
            <a:avLst/>
          </a:prstGeom>
          <a:ln w="38100">
            <a:solidFill>
              <a:schemeClr val="accent4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5A829C-474D-42CE-A368-3A39380AC74B}"/>
              </a:ext>
            </a:extLst>
          </p:cNvPr>
          <p:cNvCxnSpPr>
            <a:cxnSpLocks/>
          </p:cNvCxnSpPr>
          <p:nvPr/>
        </p:nvCxnSpPr>
        <p:spPr>
          <a:xfrm>
            <a:off x="5372100" y="5200650"/>
            <a:ext cx="5762625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2F096D-D76A-425A-B951-C732DF154F18}"/>
              </a:ext>
            </a:extLst>
          </p:cNvPr>
          <p:cNvSpPr txBox="1"/>
          <p:nvPr/>
        </p:nvSpPr>
        <p:spPr>
          <a:xfrm>
            <a:off x="2143125" y="5209699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Initial setup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3BB2B2-ED63-4659-8D18-67ADAD840121}"/>
              </a:ext>
            </a:extLst>
          </p:cNvPr>
          <p:cNvSpPr txBox="1"/>
          <p:nvPr/>
        </p:nvSpPr>
        <p:spPr>
          <a:xfrm>
            <a:off x="6553200" y="5209699"/>
            <a:ext cx="33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Working on the Project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84A54A-C18A-4E3B-A8AC-0FD08FAE0870}"/>
              </a:ext>
            </a:extLst>
          </p:cNvPr>
          <p:cNvCxnSpPr/>
          <p:nvPr/>
        </p:nvCxnSpPr>
        <p:spPr>
          <a:xfrm flipV="1">
            <a:off x="9734550" y="1809750"/>
            <a:ext cx="0" cy="30861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FE616EC-CDB0-485D-A799-ABD836CF8450}"/>
              </a:ext>
            </a:extLst>
          </p:cNvPr>
          <p:cNvSpPr/>
          <p:nvPr/>
        </p:nvSpPr>
        <p:spPr>
          <a:xfrm>
            <a:off x="9182100" y="1042823"/>
            <a:ext cx="108585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 &amp; merge</a:t>
            </a:r>
          </a:p>
        </p:txBody>
      </p:sp>
    </p:spTree>
    <p:extLst>
      <p:ext uri="{BB962C8B-B14F-4D97-AF65-F5344CB8AC3E}">
        <p14:creationId xmlns:p14="http://schemas.microsoft.com/office/powerpoint/2010/main" val="354439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E766-93EC-45EB-A7D6-B8903228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(1/15)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43AB-673E-4638-BC7C-16899422DD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git config</a:t>
            </a:r>
          </a:p>
          <a:p>
            <a:pPr lvl="1"/>
            <a:r>
              <a:rPr lang="en-US" dirty="0"/>
              <a:t>git remote add</a:t>
            </a:r>
          </a:p>
          <a:p>
            <a:pPr lvl="1"/>
            <a:r>
              <a:rPr lang="en-US" dirty="0"/>
              <a:t>git pull</a:t>
            </a:r>
          </a:p>
          <a:p>
            <a:pPr lvl="2"/>
            <a:r>
              <a:rPr lang="en-US" dirty="0"/>
              <a:t>branch</a:t>
            </a:r>
          </a:p>
          <a:p>
            <a:pPr lvl="1"/>
            <a:r>
              <a:rPr lang="en-US" dirty="0"/>
              <a:t>git clone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5D556-D0B1-4D05-BDF5-18B37F2EF8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Working on the Project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r>
              <a:rPr lang="en-US" dirty="0"/>
              <a:t>git add</a:t>
            </a:r>
          </a:p>
          <a:p>
            <a:pPr lvl="1"/>
            <a:r>
              <a:rPr lang="en-US" dirty="0"/>
              <a:t>git commit</a:t>
            </a:r>
          </a:p>
          <a:p>
            <a:pPr lvl="1"/>
            <a:r>
              <a:rPr lang="en-US" dirty="0"/>
              <a:t>git log</a:t>
            </a:r>
          </a:p>
          <a:p>
            <a:pPr lvl="1"/>
            <a:r>
              <a:rPr lang="en-US" dirty="0"/>
              <a:t>git push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BCA70-EFAE-444C-AE87-0CC10BD73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3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F56CE-4415-49E0-97DD-04170597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(2/15)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53DA-1657-4868-A837-AD0A4380A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en-US" dirty="0"/>
              <a:t>epository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000" dirty="0"/>
          </a:p>
          <a:p>
            <a:pPr lvl="1"/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E5EE3-E2B8-4633-868E-F60583AA2D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F1CDFA-BF4B-4B07-A312-233939FDCC1E}"/>
              </a:ext>
            </a:extLst>
          </p:cNvPr>
          <p:cNvGrpSpPr/>
          <p:nvPr/>
        </p:nvGrpSpPr>
        <p:grpSpPr>
          <a:xfrm>
            <a:off x="1003183" y="1985954"/>
            <a:ext cx="5920740" cy="2133600"/>
            <a:chOff x="2583180" y="2255520"/>
            <a:chExt cx="5920740" cy="2133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33F468-E647-43BA-A21B-4CFCF87F77C4}"/>
                </a:ext>
              </a:extLst>
            </p:cNvPr>
            <p:cNvGrpSpPr/>
            <p:nvPr/>
          </p:nvGrpSpPr>
          <p:grpSpPr>
            <a:xfrm>
              <a:off x="2643703" y="2285582"/>
              <a:ext cx="5860217" cy="2062843"/>
              <a:chOff x="2788483" y="2209382"/>
              <a:chExt cx="5860217" cy="206284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EE2D28B-7211-437F-AD27-C7E48408F2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9522" b="74985"/>
              <a:stretch/>
            </p:blipFill>
            <p:spPr>
              <a:xfrm>
                <a:off x="2788483" y="2209382"/>
                <a:ext cx="5860217" cy="69574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A49FA87-2288-4F59-AD5E-4C16A774B4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9" t="3397"/>
              <a:stretch/>
            </p:blipFill>
            <p:spPr>
              <a:xfrm>
                <a:off x="2788483" y="2919414"/>
                <a:ext cx="5553463" cy="1352811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618B69-333A-4436-8FB2-7EACBC7498C7}"/>
                </a:ext>
              </a:extLst>
            </p:cNvPr>
            <p:cNvSpPr/>
            <p:nvPr/>
          </p:nvSpPr>
          <p:spPr>
            <a:xfrm>
              <a:off x="2583180" y="2255520"/>
              <a:ext cx="5920740" cy="213360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0F3BB00-6573-4914-9187-538A3DD79EA9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D0F68-5C97-40DC-AF6E-58F26A15D786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67404-542B-475F-958B-159C7373B096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E86A3D-B84C-4469-A4AE-260DFEB19916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2260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(3/15)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user.name /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1"/>
            <a:r>
              <a:rPr lang="en-US" dirty="0"/>
              <a:t>commit</a:t>
            </a:r>
            <a:r>
              <a:rPr lang="ko-KR" altLang="en-US" dirty="0"/>
              <a:t>을 한 사람에 대한 정보를 알리기 위함</a:t>
            </a:r>
            <a:endParaRPr lang="en-US" altLang="ko-KR" dirty="0"/>
          </a:p>
          <a:p>
            <a:pPr lvl="2"/>
            <a:r>
              <a:rPr lang="en-US" altLang="ko-KR" dirty="0"/>
              <a:t>--global : ~/.</a:t>
            </a:r>
            <a:r>
              <a:rPr lang="en-US" altLang="ko-KR" dirty="0" err="1"/>
              <a:t>gitconfig</a:t>
            </a:r>
            <a:r>
              <a:rPr lang="ko-KR" altLang="en-US" dirty="0"/>
              <a:t>에 저장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repository</a:t>
            </a:r>
            <a:r>
              <a:rPr lang="ko-KR" altLang="en-US" dirty="0"/>
              <a:t>에 대한 기본값</a:t>
            </a:r>
            <a:endParaRPr lang="en-US" altLang="ko-KR" dirty="0"/>
          </a:p>
          <a:p>
            <a:pPr lvl="2"/>
            <a:r>
              <a:rPr lang="en-US" altLang="ko-KR" dirty="0"/>
              <a:t>--local : &lt;</a:t>
            </a:r>
            <a:r>
              <a:rPr lang="en-US" altLang="ko-KR" dirty="0" err="1"/>
              <a:t>workspace_path</a:t>
            </a:r>
            <a:r>
              <a:rPr lang="en-US" altLang="ko-KR" dirty="0"/>
              <a:t>&gt;/.git/config</a:t>
            </a:r>
            <a:r>
              <a:rPr lang="ko-KR" altLang="en-US" dirty="0"/>
              <a:t>에 저장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repository</a:t>
            </a:r>
            <a:r>
              <a:rPr lang="ko-KR" altLang="en-US" dirty="0"/>
              <a:t>에만 해당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5228B-75B5-4A70-A82E-8661C6095C02}"/>
              </a:ext>
            </a:extLst>
          </p:cNvPr>
          <p:cNvGrpSpPr/>
          <p:nvPr/>
        </p:nvGrpSpPr>
        <p:grpSpPr>
          <a:xfrm>
            <a:off x="508932" y="3246429"/>
            <a:ext cx="4977468" cy="1073901"/>
            <a:chOff x="617989" y="3246429"/>
            <a:chExt cx="4977468" cy="10739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EEFBD5-CF46-4A00-83A6-CB99E8A3D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868" y="3308282"/>
              <a:ext cx="4895345" cy="972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78C3A3-EE22-4369-A7DA-8676AD70C721}"/>
                </a:ext>
              </a:extLst>
            </p:cNvPr>
            <p:cNvSpPr/>
            <p:nvPr/>
          </p:nvSpPr>
          <p:spPr>
            <a:xfrm>
              <a:off x="617989" y="3246429"/>
              <a:ext cx="4977468" cy="107390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3A957-9859-4675-9821-6F41D39BF104}"/>
              </a:ext>
            </a:extLst>
          </p:cNvPr>
          <p:cNvGrpSpPr/>
          <p:nvPr/>
        </p:nvGrpSpPr>
        <p:grpSpPr>
          <a:xfrm>
            <a:off x="5665306" y="3246429"/>
            <a:ext cx="5927216" cy="2592309"/>
            <a:chOff x="5655184" y="3196095"/>
            <a:chExt cx="5927216" cy="25923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4E5785-2BF3-4F18-A16A-6E6F8BEC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3907" y="3238040"/>
              <a:ext cx="5868493" cy="2520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35D120-E05C-4675-BE74-04D2D1292BB7}"/>
                </a:ext>
              </a:extLst>
            </p:cNvPr>
            <p:cNvSpPr/>
            <p:nvPr/>
          </p:nvSpPr>
          <p:spPr>
            <a:xfrm>
              <a:off x="5655184" y="3196095"/>
              <a:ext cx="5860104" cy="2592309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CB3E4F3-8311-42BB-864C-4B595842F7F4}"/>
              </a:ext>
            </a:extLst>
          </p:cNvPr>
          <p:cNvSpPr txBox="1"/>
          <p:nvPr/>
        </p:nvSpPr>
        <p:spPr>
          <a:xfrm>
            <a:off x="2550267" y="432033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--global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B10640-FB9D-4378-B12D-8FEBBEEA4DAA}"/>
              </a:ext>
            </a:extLst>
          </p:cNvPr>
          <p:cNvSpPr txBox="1"/>
          <p:nvPr/>
        </p:nvSpPr>
        <p:spPr>
          <a:xfrm>
            <a:off x="8215447" y="583873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--local</a:t>
            </a:r>
          </a:p>
        </p:txBody>
      </p:sp>
    </p:spTree>
    <p:extLst>
      <p:ext uri="{BB962C8B-B14F-4D97-AF65-F5344CB8AC3E}">
        <p14:creationId xmlns:p14="http://schemas.microsoft.com/office/powerpoint/2010/main" val="54756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(4/15)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/>
          <a:lstStyle/>
          <a:p>
            <a:r>
              <a:rPr lang="en-US" altLang="ko-KR" sz="2600" dirty="0"/>
              <a:t>Remote Repository</a:t>
            </a:r>
            <a:r>
              <a:rPr lang="ko-KR" altLang="en-US" sz="2600" dirty="0"/>
              <a:t>와 연결</a:t>
            </a:r>
            <a:endParaRPr lang="en-US" altLang="ko-KR" sz="2600" dirty="0"/>
          </a:p>
          <a:p>
            <a:endParaRPr lang="en-US" altLang="ko-KR" sz="2000" dirty="0"/>
          </a:p>
          <a:p>
            <a:pPr lvl="1"/>
            <a:r>
              <a:rPr lang="en-US" altLang="ko-KR" sz="2200" dirty="0"/>
              <a:t>$ git remote add &lt;name&gt; &lt;</a:t>
            </a:r>
            <a:r>
              <a:rPr lang="en-US" altLang="ko-KR" sz="2200" dirty="0" err="1"/>
              <a:t>url</a:t>
            </a:r>
            <a:r>
              <a:rPr lang="en-US" altLang="ko-KR" sz="2200" dirty="0"/>
              <a:t>&gt;</a:t>
            </a:r>
          </a:p>
          <a:p>
            <a:pPr lvl="2"/>
            <a:r>
              <a:rPr lang="en-US" altLang="ko-KR" sz="1800" dirty="0"/>
              <a:t>remote repository</a:t>
            </a:r>
            <a:r>
              <a:rPr lang="ko-KR" altLang="en-US" sz="1800" dirty="0"/>
              <a:t>의 이름은 </a:t>
            </a:r>
            <a:r>
              <a:rPr lang="en-US" altLang="ko-KR" sz="1800" dirty="0"/>
              <a:t>push/pull</a:t>
            </a:r>
            <a:r>
              <a:rPr lang="ko-KR" altLang="en-US" sz="1800" dirty="0"/>
              <a:t>에서의 생략을 위해 </a:t>
            </a:r>
            <a:r>
              <a:rPr lang="en-US" altLang="ko-KR" sz="1800" dirty="0"/>
              <a:t>origin</a:t>
            </a:r>
            <a:r>
              <a:rPr lang="ko-KR" altLang="en-US" sz="1800" dirty="0"/>
              <a:t>으로 하는 경우가 일반적</a:t>
            </a:r>
            <a:endParaRPr lang="en-US" altLang="ko-KR" sz="1800" dirty="0"/>
          </a:p>
          <a:p>
            <a:pPr lvl="2"/>
            <a:r>
              <a:rPr lang="en-US" altLang="ko-KR" sz="1800" dirty="0" err="1"/>
              <a:t>url</a:t>
            </a:r>
            <a:r>
              <a:rPr lang="ko-KR" altLang="en-US" sz="1800" dirty="0"/>
              <a:t>은 </a:t>
            </a:r>
            <a:r>
              <a:rPr lang="en-US" altLang="ko-KR" sz="1800" dirty="0" err="1"/>
              <a:t>ssh</a:t>
            </a:r>
            <a:r>
              <a:rPr lang="ko-KR" altLang="en-US" sz="1800" dirty="0"/>
              <a:t>연결을 위한 </a:t>
            </a:r>
            <a:r>
              <a:rPr lang="en-US" altLang="ko-KR" sz="1800" dirty="0" err="1"/>
              <a:t>url</a:t>
            </a:r>
            <a:r>
              <a:rPr lang="ko-KR" altLang="en-US" sz="1800" dirty="0"/>
              <a:t>을 사용하였음</a:t>
            </a:r>
            <a:endParaRPr lang="en-US" altLang="ko-KR" sz="1800" dirty="0"/>
          </a:p>
          <a:p>
            <a:endParaRPr lang="en-US" altLang="ko-KR" sz="2600" dirty="0"/>
          </a:p>
          <a:p>
            <a:r>
              <a:rPr lang="en-US" altLang="ko-KR" sz="2600" dirty="0"/>
              <a:t>Remote</a:t>
            </a:r>
            <a:r>
              <a:rPr lang="ko-KR" altLang="en-US" sz="2600" dirty="0"/>
              <a:t> </a:t>
            </a:r>
            <a:r>
              <a:rPr lang="en-US" altLang="ko-KR" sz="2600" dirty="0"/>
              <a:t>Repository</a:t>
            </a:r>
            <a:r>
              <a:rPr lang="ko-KR" altLang="en-US" sz="2600" dirty="0"/>
              <a:t>의 </a:t>
            </a:r>
            <a:r>
              <a:rPr lang="en-US" altLang="ko-KR" sz="2600" dirty="0"/>
              <a:t>commit</a:t>
            </a:r>
            <a:r>
              <a:rPr lang="ko-KR" altLang="en-US" sz="2600" dirty="0"/>
              <a:t>기록을 받아 옴</a:t>
            </a:r>
            <a:endParaRPr lang="en-US" altLang="ko-KR" sz="2600" dirty="0"/>
          </a:p>
          <a:p>
            <a:endParaRPr lang="en-US" altLang="ko-KR" sz="1500" dirty="0"/>
          </a:p>
          <a:p>
            <a:endParaRPr lang="en-US" altLang="ko-KR" sz="2600" dirty="0"/>
          </a:p>
          <a:p>
            <a:pPr lvl="1"/>
            <a:r>
              <a:rPr lang="en-US" altLang="ko-KR" sz="2200" dirty="0"/>
              <a:t>$ git pull &lt;name&gt; &lt;</a:t>
            </a:r>
            <a:r>
              <a:rPr lang="en-US" altLang="ko-KR" sz="2200" dirty="0" err="1"/>
              <a:t>refspec</a:t>
            </a:r>
            <a:r>
              <a:rPr lang="en-US" altLang="ko-KR" sz="2200" dirty="0"/>
              <a:t>&gt;</a:t>
            </a:r>
          </a:p>
          <a:p>
            <a:pPr lvl="2"/>
            <a:r>
              <a:rPr lang="en-US" altLang="ko-KR" sz="1800" dirty="0"/>
              <a:t>remote repository</a:t>
            </a:r>
            <a:r>
              <a:rPr lang="ko-KR" altLang="en-US" sz="1800" dirty="0"/>
              <a:t>가 빈 저장소가 아닐 경우 그 내용을 받기 위함</a:t>
            </a:r>
            <a:endParaRPr lang="en-US" altLang="ko-KR" sz="1800" dirty="0"/>
          </a:p>
          <a:p>
            <a:endParaRPr lang="en-US" altLang="ko-KR" sz="26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669B10-2296-43A2-96AF-9655D8F81B5A}"/>
              </a:ext>
            </a:extLst>
          </p:cNvPr>
          <p:cNvGrpSpPr/>
          <p:nvPr/>
        </p:nvGrpSpPr>
        <p:grpSpPr>
          <a:xfrm>
            <a:off x="1021607" y="1974734"/>
            <a:ext cx="7989039" cy="223182"/>
            <a:chOff x="1264018" y="2394183"/>
            <a:chExt cx="7989039" cy="22318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65ACD0-EE37-429F-BD8C-10037F624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642"/>
            <a:stretch/>
          </p:blipFill>
          <p:spPr>
            <a:xfrm>
              <a:off x="1305963" y="2419350"/>
              <a:ext cx="7878274" cy="1809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9D8A50-C12E-433D-AC98-3B97E9B63867}"/>
                </a:ext>
              </a:extLst>
            </p:cNvPr>
            <p:cNvSpPr/>
            <p:nvPr/>
          </p:nvSpPr>
          <p:spPr>
            <a:xfrm>
              <a:off x="1264018" y="2394183"/>
              <a:ext cx="7989039" cy="22318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6473816-938A-4A6B-8F9C-99DCBE0F3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0" b="-1"/>
          <a:stretch/>
        </p:blipFill>
        <p:spPr>
          <a:xfrm>
            <a:off x="1090714" y="4349871"/>
            <a:ext cx="5315692" cy="526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AEDCEA-C963-4780-B043-B6A79D71F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48" b="83417"/>
          <a:stretch/>
        </p:blipFill>
        <p:spPr>
          <a:xfrm>
            <a:off x="5320556" y="4333183"/>
            <a:ext cx="1019175" cy="1990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9DDB31-886C-4302-BE21-8C85AF5B3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48" r="7924" b="83417"/>
          <a:stretch/>
        </p:blipFill>
        <p:spPr>
          <a:xfrm>
            <a:off x="2815482" y="4675427"/>
            <a:ext cx="603994" cy="19904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58D110B-3D58-4C36-BB89-08930F057CE0}"/>
              </a:ext>
            </a:extLst>
          </p:cNvPr>
          <p:cNvSpPr/>
          <p:nvPr/>
        </p:nvSpPr>
        <p:spPr>
          <a:xfrm>
            <a:off x="1021607" y="4285071"/>
            <a:ext cx="4991100" cy="600075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52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(5/15) -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Branch : </a:t>
            </a:r>
            <a:r>
              <a:rPr lang="ko-KR" altLang="en-US" sz="2400" dirty="0"/>
              <a:t>독립적인 작업진행을 위한 개념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Version Control</a:t>
            </a:r>
            <a:r>
              <a:rPr lang="ko-KR" altLang="en-US" sz="2400" dirty="0"/>
              <a:t>의 핵심기능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Git</a:t>
            </a:r>
            <a:r>
              <a:rPr lang="ko-KR" altLang="en-US" sz="2400" dirty="0"/>
              <a:t>은 모든 </a:t>
            </a:r>
            <a:r>
              <a:rPr lang="ko-KR" altLang="en-US" sz="2400" dirty="0" err="1"/>
              <a:t>커밋을</a:t>
            </a:r>
            <a:r>
              <a:rPr lang="ko-KR" altLang="en-US" sz="2400" dirty="0"/>
              <a:t> </a:t>
            </a:r>
            <a:r>
              <a:rPr lang="en-US" altLang="ko-KR" sz="2400" dirty="0"/>
              <a:t>Key-Value </a:t>
            </a:r>
            <a:r>
              <a:rPr lang="ko-KR" altLang="en-US" sz="2400" dirty="0"/>
              <a:t>형태로 관리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Key</a:t>
            </a:r>
            <a:r>
              <a:rPr lang="ko-KR" altLang="en-US" sz="2000" dirty="0"/>
              <a:t>는 </a:t>
            </a:r>
            <a:r>
              <a:rPr lang="en-US" altLang="ko-KR" sz="2000" dirty="0"/>
              <a:t>SHA-1</a:t>
            </a:r>
            <a:r>
              <a:rPr lang="ko-KR" altLang="en-US" sz="2000" dirty="0"/>
              <a:t>으로 만들어진 </a:t>
            </a:r>
            <a:r>
              <a:rPr lang="en-US" altLang="ko-KR" sz="2000" dirty="0"/>
              <a:t>40</a:t>
            </a:r>
            <a:r>
              <a:rPr lang="ko-KR" altLang="en-US" sz="2000" dirty="0"/>
              <a:t>자리의 해시 값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References(refs) : Key</a:t>
            </a:r>
            <a:r>
              <a:rPr lang="ko-KR" altLang="en-US" sz="2400" dirty="0"/>
              <a:t>들이 저장된 파일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 err="1"/>
              <a:t>refspec</a:t>
            </a:r>
            <a:r>
              <a:rPr lang="ko-KR" altLang="en-US" sz="2400" dirty="0"/>
              <a:t>을 통해 </a:t>
            </a:r>
            <a:r>
              <a:rPr lang="en-US" altLang="ko-KR" sz="2400" dirty="0"/>
              <a:t>push/pull</a:t>
            </a:r>
            <a:r>
              <a:rPr lang="ko-KR" altLang="en-US" sz="2400" dirty="0"/>
              <a:t>할 대상을 선택 가능</a:t>
            </a:r>
            <a:endParaRPr lang="en-US" altLang="ko-KR" sz="2400" dirty="0"/>
          </a:p>
          <a:p>
            <a:pPr lvl="2"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2DCB30-CD63-4C2E-8415-C1E2D22600BA}"/>
              </a:ext>
            </a:extLst>
          </p:cNvPr>
          <p:cNvGrpSpPr/>
          <p:nvPr/>
        </p:nvGrpSpPr>
        <p:grpSpPr>
          <a:xfrm>
            <a:off x="7210425" y="631031"/>
            <a:ext cx="4586358" cy="5595938"/>
            <a:chOff x="6972304" y="457200"/>
            <a:chExt cx="4586358" cy="559593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39B1521-7478-4989-9526-5CB289728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3770" y="457200"/>
              <a:ext cx="3960505" cy="5248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1F11D-D5B3-4457-95C6-6EC20B4265AE}"/>
                </a:ext>
              </a:extLst>
            </p:cNvPr>
            <p:cNvSpPr txBox="1"/>
            <p:nvPr/>
          </p:nvSpPr>
          <p:spPr>
            <a:xfrm>
              <a:off x="6972304" y="5745361"/>
              <a:ext cx="45863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333333"/>
                  </a:solidFill>
                  <a:effectLst/>
                </a:rPr>
                <a:t>example for branching strategy and release management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413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1D33-4ADB-43C1-9CBA-207A57B5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D73E-AEFC-432D-A16C-1B82705DD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VCS</a:t>
            </a:r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Basics</a:t>
            </a:r>
          </a:p>
          <a:p>
            <a:pPr lvl="1"/>
            <a:r>
              <a:rPr lang="en-US" dirty="0"/>
              <a:t>Repository</a:t>
            </a:r>
          </a:p>
          <a:p>
            <a:pPr lvl="1"/>
            <a:r>
              <a:rPr lang="en-US" dirty="0"/>
              <a:t>Workflow</a:t>
            </a:r>
          </a:p>
          <a:p>
            <a:pPr lvl="1"/>
            <a:r>
              <a:rPr lang="en-US" dirty="0"/>
              <a:t>Commands</a:t>
            </a:r>
          </a:p>
          <a:p>
            <a:pPr lvl="1"/>
            <a:r>
              <a:rPr lang="en-US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Conflict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Sign up</a:t>
            </a:r>
          </a:p>
          <a:p>
            <a:pPr lvl="1"/>
            <a:r>
              <a:rPr lang="en-US" dirty="0"/>
              <a:t>Create Repository</a:t>
            </a:r>
          </a:p>
          <a:p>
            <a:pPr lvl="1"/>
            <a:r>
              <a:rPr lang="en-US" dirty="0"/>
              <a:t>Add remote / Clone</a:t>
            </a:r>
          </a:p>
          <a:p>
            <a:pPr lvl="1"/>
            <a:r>
              <a:rPr lang="en-US" dirty="0"/>
              <a:t>Push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25F7-2766-4A24-9E63-AC1C931943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02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(6/15)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/>
          </a:bodyPr>
          <a:lstStyle/>
          <a:p>
            <a:r>
              <a:rPr lang="en-US" altLang="ko-KR" sz="2600" dirty="0"/>
              <a:t>Remote Repository</a:t>
            </a:r>
            <a:r>
              <a:rPr lang="ko-KR" altLang="en-US" sz="2600" dirty="0"/>
              <a:t>의 내용을 복사하여 받아 옴</a:t>
            </a:r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pPr lvl="1"/>
            <a:endParaRPr lang="en-US" altLang="ko-KR" sz="2200" dirty="0"/>
          </a:p>
          <a:p>
            <a:pPr lvl="1"/>
            <a:r>
              <a:rPr lang="en-US" altLang="ko-KR" sz="2200" dirty="0"/>
              <a:t>$ git clone &lt;</a:t>
            </a:r>
            <a:r>
              <a:rPr lang="en-US" altLang="ko-KR" sz="2200" dirty="0" err="1"/>
              <a:t>url</a:t>
            </a:r>
            <a:r>
              <a:rPr lang="en-US" altLang="ko-KR" sz="2200" dirty="0"/>
              <a:t>&gt;</a:t>
            </a:r>
          </a:p>
          <a:p>
            <a:pPr lvl="2"/>
            <a:r>
              <a:rPr lang="en-US" altLang="ko-KR" sz="1800" dirty="0" err="1"/>
              <a:t>url</a:t>
            </a:r>
            <a:r>
              <a:rPr lang="ko-KR" altLang="en-US" sz="1800" dirty="0"/>
              <a:t>은 </a:t>
            </a:r>
            <a:r>
              <a:rPr lang="en-US" altLang="ko-KR" sz="1800" dirty="0" err="1"/>
              <a:t>ssh</a:t>
            </a:r>
            <a:r>
              <a:rPr lang="ko-KR" altLang="en-US" sz="1800" dirty="0"/>
              <a:t>연결을 위한 </a:t>
            </a:r>
            <a:r>
              <a:rPr lang="en-US" altLang="ko-KR" sz="1800" dirty="0" err="1"/>
              <a:t>url</a:t>
            </a:r>
            <a:r>
              <a:rPr lang="ko-KR" altLang="en-US" sz="1800" dirty="0"/>
              <a:t>을 사용하였음</a:t>
            </a:r>
            <a:endParaRPr lang="en-US" altLang="ko-KR" sz="1800" dirty="0"/>
          </a:p>
          <a:p>
            <a:pPr lvl="2"/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+mn-cs"/>
              </a:rPr>
              <a:t>git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+mn-cs"/>
              </a:rPr>
              <a:t>init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+mn-cs"/>
              </a:rPr>
              <a:t> &amp;&amp; git remote add &amp;&amp; git pull</a:t>
            </a:r>
            <a:r>
              <a:rPr 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+mn-cs"/>
              </a:rPr>
              <a:t>과 같은 결과를 가짐</a:t>
            </a:r>
            <a:endParaRPr lang="en-US" sz="1800" dirty="0">
              <a:effectLst/>
            </a:endParaRP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B9DB7D-6172-4DF3-9D7A-928C1014EF01}"/>
              </a:ext>
            </a:extLst>
          </p:cNvPr>
          <p:cNvGrpSpPr/>
          <p:nvPr/>
        </p:nvGrpSpPr>
        <p:grpSpPr>
          <a:xfrm>
            <a:off x="1003283" y="1962101"/>
            <a:ext cx="6287369" cy="1466899"/>
            <a:chOff x="1028265" y="2705051"/>
            <a:chExt cx="6287369" cy="14668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E51735-9FA2-481B-9A37-949BABE2E2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58" b="1"/>
            <a:stretch/>
          </p:blipFill>
          <p:spPr>
            <a:xfrm>
              <a:off x="1085415" y="2733626"/>
              <a:ext cx="6230219" cy="139074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EC945E-5B80-4842-8886-6FAA8C80B44E}"/>
                </a:ext>
              </a:extLst>
            </p:cNvPr>
            <p:cNvSpPr/>
            <p:nvPr/>
          </p:nvSpPr>
          <p:spPr>
            <a:xfrm>
              <a:off x="1028265" y="2705051"/>
              <a:ext cx="6210735" cy="1466899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75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(7/15)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/>
          </a:bodyPr>
          <a:lstStyle/>
          <a:p>
            <a:r>
              <a:rPr lang="en-US" altLang="ko-KR" sz="2600" dirty="0"/>
              <a:t>ex) “first file”</a:t>
            </a:r>
            <a:r>
              <a:rPr lang="ko-KR" altLang="en-US" sz="2600" dirty="0"/>
              <a:t>이라는 내용이 담긴 파일 </a:t>
            </a:r>
            <a:r>
              <a:rPr lang="en-US" altLang="ko-KR" sz="2600" dirty="0"/>
              <a:t>test01.txt</a:t>
            </a:r>
            <a:r>
              <a:rPr lang="ko-KR" altLang="en-US" sz="2600" dirty="0"/>
              <a:t>를 생성</a:t>
            </a:r>
            <a:endParaRPr lang="en-US" altLang="ko-KR" sz="1800" dirty="0"/>
          </a:p>
          <a:p>
            <a:pPr lvl="2"/>
            <a:endParaRPr lang="en-US" altLang="ko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264A9C-E25E-412A-95FB-70F19C130B35}"/>
              </a:ext>
            </a:extLst>
          </p:cNvPr>
          <p:cNvGrpSpPr/>
          <p:nvPr/>
        </p:nvGrpSpPr>
        <p:grpSpPr>
          <a:xfrm>
            <a:off x="1038225" y="1981200"/>
            <a:ext cx="5572121" cy="2666980"/>
            <a:chOff x="1038225" y="2324100"/>
            <a:chExt cx="5572121" cy="26669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A144EB-54C6-4FF2-B56D-D5F421D08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601" y="2352287"/>
              <a:ext cx="5515745" cy="263879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E4FC7F-66E7-4EBF-A347-AB8F412FA1F4}"/>
                </a:ext>
              </a:extLst>
            </p:cNvPr>
            <p:cNvSpPr/>
            <p:nvPr/>
          </p:nvSpPr>
          <p:spPr>
            <a:xfrm>
              <a:off x="1038225" y="2324100"/>
              <a:ext cx="5429250" cy="264795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8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(8/15)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/>
          </a:bodyPr>
          <a:lstStyle/>
          <a:p>
            <a:r>
              <a:rPr lang="en-US" altLang="ko-KR" sz="2600" dirty="0"/>
              <a:t>ex) “second file”</a:t>
            </a:r>
            <a:r>
              <a:rPr lang="ko-KR" altLang="en-US" sz="2600" dirty="0"/>
              <a:t>이라는 내용이 담긴 파일 </a:t>
            </a:r>
            <a:r>
              <a:rPr lang="en-US" altLang="ko-KR" sz="2600" dirty="0"/>
              <a:t>test02.txt</a:t>
            </a:r>
            <a:r>
              <a:rPr lang="ko-KR" altLang="en-US" sz="2600" dirty="0"/>
              <a:t>를 생성</a:t>
            </a:r>
            <a:endParaRPr lang="en-US" altLang="ko-KR" sz="1800" dirty="0"/>
          </a:p>
          <a:p>
            <a:pPr lvl="2"/>
            <a:endParaRPr lang="en-US" altLang="ko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92441E-9D47-4455-8146-725129FB594E}"/>
              </a:ext>
            </a:extLst>
          </p:cNvPr>
          <p:cNvGrpSpPr/>
          <p:nvPr/>
        </p:nvGrpSpPr>
        <p:grpSpPr>
          <a:xfrm>
            <a:off x="1078226" y="2011046"/>
            <a:ext cx="5532120" cy="1973580"/>
            <a:chOff x="4953000" y="3550920"/>
            <a:chExt cx="5532120" cy="19735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4F23BF7-D6CA-44F5-A691-A36AF1547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4" r="1"/>
            <a:stretch/>
          </p:blipFill>
          <p:spPr>
            <a:xfrm>
              <a:off x="5003483" y="3595286"/>
              <a:ext cx="5481637" cy="187668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C52B74-AA4C-4C83-9B38-25EF051CD5EE}"/>
                </a:ext>
              </a:extLst>
            </p:cNvPr>
            <p:cNvSpPr/>
            <p:nvPr/>
          </p:nvSpPr>
          <p:spPr>
            <a:xfrm>
              <a:off x="4953000" y="3550920"/>
              <a:ext cx="5532120" cy="197358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93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(9/15)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/>
          </a:bodyPr>
          <a:lstStyle/>
          <a:p>
            <a:r>
              <a:rPr lang="en-US" altLang="ko-KR" sz="2600" dirty="0"/>
              <a:t>Workspace</a:t>
            </a:r>
            <a:r>
              <a:rPr lang="ko-KR" altLang="en-US" sz="2600" dirty="0"/>
              <a:t>의 </a:t>
            </a:r>
            <a:r>
              <a:rPr lang="ko-KR" altLang="en-US" sz="2600" dirty="0" err="1"/>
              <a:t>변경점</a:t>
            </a:r>
            <a:r>
              <a:rPr lang="ko-KR" altLang="en-US" sz="2600" dirty="0"/>
              <a:t> 및 </a:t>
            </a:r>
            <a:r>
              <a:rPr lang="en-US" altLang="ko-KR" sz="2600" dirty="0"/>
              <a:t>Index</a:t>
            </a:r>
            <a:r>
              <a:rPr lang="ko-KR" altLang="en-US" sz="2600" dirty="0"/>
              <a:t>의</a:t>
            </a:r>
            <a:r>
              <a:rPr lang="en-US" altLang="ko-KR" sz="2600" dirty="0"/>
              <a:t> </a:t>
            </a:r>
            <a:r>
              <a:rPr lang="ko-KR" altLang="en-US" sz="2600" dirty="0"/>
              <a:t>상태를 확인</a:t>
            </a:r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pPr lvl="1"/>
            <a:endParaRPr lang="en-US" altLang="ko-KR" sz="2200" dirty="0"/>
          </a:p>
          <a:p>
            <a:pPr lvl="1"/>
            <a:r>
              <a:rPr lang="en-US" altLang="ko-KR" sz="2200" dirty="0"/>
              <a:t>$ git status</a:t>
            </a:r>
          </a:p>
          <a:p>
            <a:pPr lvl="2"/>
            <a:r>
              <a:rPr lang="en-US" altLang="ko-KR" sz="1800" dirty="0"/>
              <a:t>ex) test01.txt</a:t>
            </a:r>
            <a:r>
              <a:rPr lang="ko-KR" altLang="en-US" sz="1800" dirty="0"/>
              <a:t>와 </a:t>
            </a:r>
            <a:r>
              <a:rPr lang="en-US" altLang="ko-KR" sz="1800" dirty="0"/>
              <a:t>test02.txt</a:t>
            </a:r>
            <a:r>
              <a:rPr lang="ko-KR" altLang="en-US" sz="1800" dirty="0"/>
              <a:t>의 변경점이 생겼음을 알 수 있음</a:t>
            </a:r>
            <a:endParaRPr lang="en-US" altLang="ko-KR" sz="1800" dirty="0"/>
          </a:p>
          <a:p>
            <a:pPr lvl="2"/>
            <a:r>
              <a:rPr lang="en-US" altLang="ko-KR" sz="1800" dirty="0"/>
              <a:t>Untracked</a:t>
            </a:r>
            <a:r>
              <a:rPr lang="ko-KR" altLang="en-US" sz="1800" dirty="0"/>
              <a:t>상태로 아직 </a:t>
            </a:r>
            <a:r>
              <a:rPr lang="en-US" altLang="ko-KR" sz="1800" dirty="0"/>
              <a:t>commit</a:t>
            </a:r>
            <a:r>
              <a:rPr lang="ko-KR" altLang="en-US" sz="1800" dirty="0"/>
              <a:t>으로 기록되는 대상이 아님</a:t>
            </a:r>
            <a:endParaRPr lang="en-US" altLang="ko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C7DC38-57CC-4FB1-96D7-BA721B9AADCF}"/>
              </a:ext>
            </a:extLst>
          </p:cNvPr>
          <p:cNvGrpSpPr/>
          <p:nvPr/>
        </p:nvGrpSpPr>
        <p:grpSpPr>
          <a:xfrm>
            <a:off x="1047750" y="1962150"/>
            <a:ext cx="6638925" cy="2162175"/>
            <a:chOff x="904875" y="1952625"/>
            <a:chExt cx="6638925" cy="21621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5AB24B-D51E-43E3-A2D9-1B4F804E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156" y="1993474"/>
              <a:ext cx="6544588" cy="207674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34C04F-0610-48F7-AEE0-BB666F3AC33D}"/>
                </a:ext>
              </a:extLst>
            </p:cNvPr>
            <p:cNvSpPr/>
            <p:nvPr/>
          </p:nvSpPr>
          <p:spPr>
            <a:xfrm>
              <a:off x="904875" y="1952625"/>
              <a:ext cx="6638925" cy="216217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77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(10/15)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/>
          </a:bodyPr>
          <a:lstStyle/>
          <a:p>
            <a:r>
              <a:rPr lang="en-US" altLang="ko-KR" sz="2600" dirty="0"/>
              <a:t>ex)</a:t>
            </a:r>
            <a:r>
              <a:rPr lang="ko-KR" altLang="en-US" sz="2600" dirty="0"/>
              <a:t> </a:t>
            </a:r>
            <a:r>
              <a:rPr lang="en-US" altLang="ko-KR" sz="2600" dirty="0"/>
              <a:t>test01.txt</a:t>
            </a:r>
            <a:r>
              <a:rPr lang="ko-KR" altLang="en-US" sz="2600" dirty="0"/>
              <a:t>를 </a:t>
            </a:r>
            <a:r>
              <a:rPr lang="en-US" altLang="ko-KR" sz="2600" dirty="0"/>
              <a:t>Index</a:t>
            </a:r>
            <a:r>
              <a:rPr lang="ko-KR" altLang="en-US" sz="2600" dirty="0"/>
              <a:t>에 추가</a:t>
            </a:r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pPr marL="0" indent="0">
              <a:buNone/>
            </a:pPr>
            <a:endParaRPr lang="en-US" altLang="ko-KR" sz="2600" dirty="0"/>
          </a:p>
          <a:p>
            <a:pPr lvl="1"/>
            <a:endParaRPr lang="en-US" altLang="ko-KR" sz="2200" dirty="0"/>
          </a:p>
          <a:p>
            <a:pPr lvl="1"/>
            <a:endParaRPr lang="en-US" altLang="ko-KR" sz="2200" dirty="0"/>
          </a:p>
          <a:p>
            <a:pPr lvl="1"/>
            <a:r>
              <a:rPr lang="en-US" altLang="ko-KR" sz="2200" dirty="0"/>
              <a:t>$ git add &lt;filename&gt;</a:t>
            </a:r>
          </a:p>
          <a:p>
            <a:pPr lvl="2"/>
            <a:r>
              <a:rPr lang="en-US" altLang="ko-KR" sz="1800" dirty="0"/>
              <a:t>ex) test01.txt</a:t>
            </a:r>
            <a:r>
              <a:rPr lang="ko-KR" altLang="en-US" sz="1800" dirty="0"/>
              <a:t>가 추가되었음을 알 수 있음</a:t>
            </a:r>
            <a:endParaRPr lang="en-US" altLang="ko-KR" sz="1800" dirty="0"/>
          </a:p>
          <a:p>
            <a:pPr lvl="2"/>
            <a:r>
              <a:rPr lang="en-US" altLang="ko-KR" sz="1800" dirty="0"/>
              <a:t>ex) $ git rm --cached test01.txt </a:t>
            </a:r>
            <a:r>
              <a:rPr lang="ko-KR" altLang="en-US" sz="1800" dirty="0"/>
              <a:t>를 통하여 </a:t>
            </a:r>
            <a:r>
              <a:rPr lang="en-US" altLang="ko-KR" sz="1800" dirty="0"/>
              <a:t>Index</a:t>
            </a:r>
            <a:r>
              <a:rPr lang="ko-KR" altLang="en-US" sz="1800" dirty="0"/>
              <a:t>에서 제거 가능</a:t>
            </a:r>
            <a:endParaRPr lang="en-US" altLang="ko-KR" sz="1800" dirty="0"/>
          </a:p>
          <a:p>
            <a:pPr lvl="2"/>
            <a:r>
              <a:rPr lang="en-US" altLang="ko-KR" sz="1800" dirty="0"/>
              <a:t>commit</a:t>
            </a:r>
            <a:r>
              <a:rPr lang="ko-KR" altLang="en-US" sz="1800" dirty="0"/>
              <a:t>을 통하여 변경점을 기록할 수 있는 상태임을 확인</a:t>
            </a:r>
            <a:endParaRPr lang="en-US" altLang="ko-KR" sz="1800" dirty="0"/>
          </a:p>
          <a:p>
            <a:pPr lvl="2"/>
            <a:r>
              <a:rPr lang="en-US" altLang="ko-KR" sz="1800" dirty="0"/>
              <a:t>$ git add . </a:t>
            </a:r>
            <a:r>
              <a:rPr lang="ko-KR" altLang="en-US" sz="1800" dirty="0"/>
              <a:t>을 통하여 변경점이 있는 모든 파일들을 </a:t>
            </a:r>
            <a:r>
              <a:rPr lang="en-US" altLang="ko-KR" sz="1800" dirty="0"/>
              <a:t>Index</a:t>
            </a:r>
            <a:r>
              <a:rPr lang="ko-KR" altLang="en-US" sz="1800" dirty="0"/>
              <a:t>에 추가 가능</a:t>
            </a:r>
            <a:endParaRPr lang="en-US" altLang="ko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A293C9-62B4-4453-B50A-B2BAB87AF261}"/>
              </a:ext>
            </a:extLst>
          </p:cNvPr>
          <p:cNvGrpSpPr/>
          <p:nvPr/>
        </p:nvGrpSpPr>
        <p:grpSpPr>
          <a:xfrm>
            <a:off x="998289" y="1937857"/>
            <a:ext cx="5695946" cy="2667699"/>
            <a:chOff x="914400" y="1904301"/>
            <a:chExt cx="5695946" cy="26676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038B8E-0172-4B7F-970F-DA53B7200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95"/>
            <a:stretch/>
          </p:blipFill>
          <p:spPr>
            <a:xfrm>
              <a:off x="989812" y="1963023"/>
              <a:ext cx="5620534" cy="255659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3AF7BF-C1A3-4C69-95CD-8B797AEA653C}"/>
                </a:ext>
              </a:extLst>
            </p:cNvPr>
            <p:cNvSpPr/>
            <p:nvPr/>
          </p:nvSpPr>
          <p:spPr>
            <a:xfrm>
              <a:off x="914400" y="1904301"/>
              <a:ext cx="5662569" cy="2667699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0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(11/15)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/>
          </a:bodyPr>
          <a:lstStyle/>
          <a:p>
            <a:r>
              <a:rPr lang="en-US" altLang="ko-KR" sz="2600" dirty="0"/>
              <a:t>ex)</a:t>
            </a:r>
            <a:r>
              <a:rPr lang="ko-KR" altLang="en-US" sz="2600" dirty="0"/>
              <a:t> </a:t>
            </a:r>
            <a:r>
              <a:rPr lang="en-US" altLang="ko-KR" sz="2600" dirty="0"/>
              <a:t>test01.txt</a:t>
            </a:r>
            <a:r>
              <a:rPr lang="ko-KR" altLang="en-US" sz="2600" dirty="0"/>
              <a:t>를 </a:t>
            </a:r>
            <a:r>
              <a:rPr lang="en-US" altLang="ko-KR" sz="2600" dirty="0"/>
              <a:t>“first commit” message</a:t>
            </a:r>
            <a:r>
              <a:rPr lang="ko-KR" altLang="en-US" sz="2600" dirty="0"/>
              <a:t>와 함께 </a:t>
            </a:r>
            <a:r>
              <a:rPr lang="en-US" altLang="ko-KR" sz="2600" dirty="0"/>
              <a:t>commit</a:t>
            </a:r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1000" dirty="0"/>
          </a:p>
          <a:p>
            <a:pPr lvl="1"/>
            <a:r>
              <a:rPr lang="en-US" altLang="ko-KR" sz="2200" dirty="0"/>
              <a:t>$ git commit -m &lt;message&gt;</a:t>
            </a:r>
          </a:p>
          <a:p>
            <a:pPr lvl="2"/>
            <a:r>
              <a:rPr lang="ko-KR" altLang="en-US" sz="1800" dirty="0"/>
              <a:t>주어진 </a:t>
            </a:r>
            <a:r>
              <a:rPr lang="en-US" altLang="ko-KR" sz="1800" dirty="0"/>
              <a:t>message</a:t>
            </a:r>
            <a:r>
              <a:rPr lang="ko-KR" altLang="en-US" sz="1800" dirty="0"/>
              <a:t>와 함께 </a:t>
            </a:r>
            <a:r>
              <a:rPr lang="en-US" altLang="ko-KR" sz="1800" dirty="0"/>
              <a:t>Index</a:t>
            </a:r>
            <a:r>
              <a:rPr lang="ko-KR" altLang="en-US" sz="1800" dirty="0"/>
              <a:t>에 </a:t>
            </a:r>
            <a:r>
              <a:rPr lang="en-US" altLang="ko-KR" sz="1800" dirty="0"/>
              <a:t>stage</a:t>
            </a:r>
            <a:r>
              <a:rPr lang="ko-KR" altLang="en-US" sz="1800" dirty="0"/>
              <a:t>되었던 변경점을 </a:t>
            </a:r>
            <a:r>
              <a:rPr lang="en-US" altLang="ko-KR" sz="1800" dirty="0"/>
              <a:t>commit</a:t>
            </a:r>
            <a:r>
              <a:rPr lang="ko-KR" altLang="en-US" sz="1800" dirty="0"/>
              <a:t>함</a:t>
            </a:r>
            <a:endParaRPr lang="en-US" altLang="ko-KR" sz="1800" dirty="0"/>
          </a:p>
          <a:p>
            <a:endParaRPr lang="en-US" altLang="ko-KR" sz="2600" dirty="0"/>
          </a:p>
          <a:p>
            <a:r>
              <a:rPr lang="en-US" altLang="ko-KR" sz="2600" dirty="0"/>
              <a:t>commit</a:t>
            </a:r>
            <a:r>
              <a:rPr lang="ko-KR" altLang="en-US" sz="2600" dirty="0"/>
              <a:t>기록 확인</a:t>
            </a:r>
            <a:endParaRPr lang="en-US" altLang="ko-KR" sz="2600" dirty="0"/>
          </a:p>
          <a:p>
            <a:endParaRPr lang="en-US" altLang="ko-KR" sz="2600" dirty="0"/>
          </a:p>
          <a:p>
            <a:pPr lvl="1"/>
            <a:r>
              <a:rPr lang="en-US" altLang="ko-KR" sz="2200" dirty="0"/>
              <a:t>$ git</a:t>
            </a:r>
            <a:r>
              <a:rPr lang="ko-KR" altLang="en-US" sz="2200" dirty="0"/>
              <a:t> </a:t>
            </a:r>
            <a:r>
              <a:rPr lang="en-US" altLang="ko-KR" sz="2200" dirty="0"/>
              <a:t>log</a:t>
            </a:r>
            <a:r>
              <a:rPr lang="ko-KR" altLang="en-US" sz="2200" dirty="0"/>
              <a:t> </a:t>
            </a:r>
            <a:r>
              <a:rPr lang="en-US" altLang="ko-KR" sz="2200" dirty="0"/>
              <a:t>--graph --</a:t>
            </a:r>
            <a:r>
              <a:rPr lang="en-US" altLang="ko-KR" sz="2200" dirty="0" err="1"/>
              <a:t>oneline</a:t>
            </a:r>
            <a:endParaRPr lang="en-US" altLang="ko-KR" sz="2200" dirty="0"/>
          </a:p>
          <a:p>
            <a:pPr lvl="2"/>
            <a:r>
              <a:rPr lang="en-US" altLang="ko-KR" sz="1800" dirty="0"/>
              <a:t>--graph : commit</a:t>
            </a:r>
            <a:r>
              <a:rPr lang="ko-KR" altLang="en-US" sz="1800" dirty="0"/>
              <a:t>기록을 그래프 형태로 출력</a:t>
            </a:r>
            <a:endParaRPr lang="en-US" altLang="ko-KR" sz="1800" dirty="0"/>
          </a:p>
          <a:p>
            <a:pPr lvl="2"/>
            <a:r>
              <a:rPr lang="en-US" altLang="ko-KR" sz="1800" dirty="0"/>
              <a:t>--</a:t>
            </a:r>
            <a:r>
              <a:rPr lang="en-US" altLang="ko-KR" sz="1800" dirty="0" err="1"/>
              <a:t>oneline</a:t>
            </a:r>
            <a:r>
              <a:rPr lang="en-US" altLang="ko-KR" sz="1800" dirty="0"/>
              <a:t> : commit</a:t>
            </a:r>
            <a:r>
              <a:rPr lang="ko-KR" altLang="en-US" sz="1800" dirty="0"/>
              <a:t>기록을 간단한 한 줄 형태로 출력</a:t>
            </a:r>
            <a:endParaRPr lang="en-US" altLang="ko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8306D8-C65A-42AC-8103-7FA9A0802729}"/>
              </a:ext>
            </a:extLst>
          </p:cNvPr>
          <p:cNvGrpSpPr/>
          <p:nvPr/>
        </p:nvGrpSpPr>
        <p:grpSpPr>
          <a:xfrm>
            <a:off x="1019175" y="1971675"/>
            <a:ext cx="5505450" cy="981075"/>
            <a:chOff x="1400175" y="2238375"/>
            <a:chExt cx="5505450" cy="9810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A30128-67E4-432E-96DC-1FD941B7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6003" y="2281177"/>
              <a:ext cx="5334744" cy="86689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D32BA0-D295-4593-B46F-94F3FB17BDC2}"/>
                </a:ext>
              </a:extLst>
            </p:cNvPr>
            <p:cNvSpPr/>
            <p:nvPr/>
          </p:nvSpPr>
          <p:spPr>
            <a:xfrm>
              <a:off x="1400175" y="2238375"/>
              <a:ext cx="5505450" cy="98107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9726A5-D787-416C-9F2E-96C1BB585A1F}"/>
              </a:ext>
            </a:extLst>
          </p:cNvPr>
          <p:cNvGrpSpPr/>
          <p:nvPr/>
        </p:nvGrpSpPr>
        <p:grpSpPr>
          <a:xfrm>
            <a:off x="1019175" y="4770810"/>
            <a:ext cx="5219700" cy="419100"/>
            <a:chOff x="1743075" y="3781425"/>
            <a:chExt cx="5219700" cy="4191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B51024-9022-48E8-BCDA-ACC6A5D2D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3680" y="3813148"/>
              <a:ext cx="5115639" cy="36200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312FF6-227A-4C8F-A2FC-2ADF1D101736}"/>
                </a:ext>
              </a:extLst>
            </p:cNvPr>
            <p:cNvSpPr/>
            <p:nvPr/>
          </p:nvSpPr>
          <p:spPr>
            <a:xfrm>
              <a:off x="1743075" y="3781425"/>
              <a:ext cx="5219700" cy="41910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77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(12/15)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/>
          </a:bodyPr>
          <a:lstStyle/>
          <a:p>
            <a:r>
              <a:rPr lang="ko-KR" altLang="en-US" sz="2600" dirty="0"/>
              <a:t>현재까지의 </a:t>
            </a:r>
            <a:r>
              <a:rPr lang="en-US" altLang="ko-KR" sz="2600" dirty="0"/>
              <a:t>commit</a:t>
            </a:r>
            <a:r>
              <a:rPr lang="ko-KR" altLang="en-US" sz="2600" dirty="0"/>
              <a:t>기록을 </a:t>
            </a:r>
            <a:r>
              <a:rPr lang="en-US" altLang="ko-KR" sz="2600" dirty="0"/>
              <a:t>remote repository</a:t>
            </a:r>
            <a:r>
              <a:rPr lang="ko-KR" altLang="en-US" sz="2600" dirty="0"/>
              <a:t>에</a:t>
            </a:r>
            <a:r>
              <a:rPr lang="en-US" altLang="ko-KR" sz="2600" dirty="0"/>
              <a:t> </a:t>
            </a:r>
            <a:r>
              <a:rPr lang="ko-KR" altLang="en-US" sz="2600" dirty="0"/>
              <a:t>전달</a:t>
            </a:r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pPr lvl="1"/>
            <a:r>
              <a:rPr lang="en-US" altLang="ko-KR" sz="2200" dirty="0"/>
              <a:t>$ git push &lt;name&gt; &lt;</a:t>
            </a:r>
            <a:r>
              <a:rPr lang="en-US" altLang="ko-KR" sz="2200" dirty="0" err="1"/>
              <a:t>refspec</a:t>
            </a:r>
            <a:r>
              <a:rPr lang="en-US" altLang="ko-KR" sz="2200" dirty="0"/>
              <a:t>&gt;</a:t>
            </a:r>
          </a:p>
          <a:p>
            <a:pPr lvl="2"/>
            <a:r>
              <a:rPr lang="en-US" altLang="ko-KR" sz="1800" dirty="0"/>
              <a:t>main</a:t>
            </a:r>
            <a:r>
              <a:rPr lang="ko-KR" altLang="en-US" sz="1800" dirty="0" err="1"/>
              <a:t>브랜치와</a:t>
            </a:r>
            <a:r>
              <a:rPr lang="ko-KR" altLang="en-US" sz="1800" dirty="0"/>
              <a:t> </a:t>
            </a:r>
            <a:r>
              <a:rPr lang="en-US" altLang="ko-KR" sz="1800" dirty="0"/>
              <a:t>master</a:t>
            </a:r>
            <a:r>
              <a:rPr lang="ko-KR" altLang="en-US" sz="1800" dirty="0" err="1"/>
              <a:t>브랜치의</a:t>
            </a:r>
            <a:r>
              <a:rPr lang="ko-KR" altLang="en-US" sz="1800" dirty="0"/>
              <a:t> 차이점에 주의</a:t>
            </a:r>
            <a:endParaRPr lang="en-US" altLang="ko-KR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8CBF33-0D7A-44DB-9644-11639A138DAE}"/>
              </a:ext>
            </a:extLst>
          </p:cNvPr>
          <p:cNvGrpSpPr/>
          <p:nvPr/>
        </p:nvGrpSpPr>
        <p:grpSpPr>
          <a:xfrm>
            <a:off x="1066800" y="1952625"/>
            <a:ext cx="5314950" cy="1333500"/>
            <a:chOff x="952500" y="2057400"/>
            <a:chExt cx="5314950" cy="13335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A9EF-44BC-4F1D-B2FB-C6A87B284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7969" y="2103642"/>
              <a:ext cx="5239481" cy="12003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DA6C86-AC8C-42B6-816C-A1A946538F25}"/>
                </a:ext>
              </a:extLst>
            </p:cNvPr>
            <p:cNvSpPr/>
            <p:nvPr/>
          </p:nvSpPr>
          <p:spPr>
            <a:xfrm>
              <a:off x="952500" y="2057400"/>
              <a:ext cx="5276850" cy="133350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20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(13/15)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/>
          </a:bodyPr>
          <a:lstStyle/>
          <a:p>
            <a:r>
              <a:rPr lang="en-US" altLang="ko-KR" sz="2600" dirty="0" err="1"/>
              <a:t>Github</a:t>
            </a:r>
            <a:r>
              <a:rPr lang="ko-KR" altLang="en-US" sz="2600" dirty="0"/>
              <a:t>에 </a:t>
            </a:r>
            <a:r>
              <a:rPr lang="en-US" altLang="ko-KR" sz="2600" dirty="0"/>
              <a:t>commit</a:t>
            </a:r>
            <a:r>
              <a:rPr lang="ko-KR" altLang="en-US" sz="2600" dirty="0"/>
              <a:t>기록이 전달됨을 확인 가능</a:t>
            </a:r>
            <a:endParaRPr lang="en-US" altLang="ko-KR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C200C-9941-4A11-8300-C552E829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2038025"/>
            <a:ext cx="8639175" cy="158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E66F-FDA1-4A52-B1C1-42C96891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3724113"/>
            <a:ext cx="2762250" cy="2571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B9BE58-98B7-45D6-BB36-A272B7FE1DF0}"/>
              </a:ext>
            </a:extLst>
          </p:cNvPr>
          <p:cNvSpPr txBox="1"/>
          <p:nvPr/>
        </p:nvSpPr>
        <p:spPr>
          <a:xfrm>
            <a:off x="3981449" y="3724113"/>
            <a:ext cx="7600951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en-US" dirty="0"/>
              <a:t>Workspace</a:t>
            </a:r>
            <a:r>
              <a:rPr lang="ko-KR" altLang="en-US" dirty="0"/>
              <a:t>에서 </a:t>
            </a:r>
            <a:r>
              <a:rPr lang="en-US" altLang="ko-KR" dirty="0">
                <a:solidFill>
                  <a:schemeClr val="accent1"/>
                </a:solidFill>
              </a:rPr>
              <a:t>test01.txt </a:t>
            </a:r>
            <a:r>
              <a:rPr lang="en-US" altLang="ko-KR" dirty="0"/>
              <a:t>/ test02.txt</a:t>
            </a:r>
            <a:r>
              <a:rPr lang="ko-KR" altLang="en-US" dirty="0"/>
              <a:t> 두 가지의 파일을 생성하였으나</a:t>
            </a:r>
            <a:r>
              <a:rPr lang="en-US" altLang="ko-KR" dirty="0"/>
              <a:t> 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en-US" altLang="ko-KR" dirty="0"/>
              <a:t>Index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chemeClr val="accent1"/>
                </a:solidFill>
              </a:rPr>
              <a:t>test01.txt</a:t>
            </a:r>
            <a:r>
              <a:rPr lang="ko-KR" altLang="en-US" dirty="0"/>
              <a:t>만 등록하고 </a:t>
            </a:r>
            <a:r>
              <a:rPr lang="en-US" altLang="ko-KR" dirty="0"/>
              <a:t>commit</a:t>
            </a:r>
            <a:r>
              <a:rPr lang="ko-KR" altLang="en-US" dirty="0"/>
              <a:t>을 함으로써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−"/>
            </a:pPr>
            <a:r>
              <a:rPr lang="en-US" altLang="ko-KR" dirty="0" err="1"/>
              <a:t>Github</a:t>
            </a:r>
            <a:r>
              <a:rPr lang="ko-KR" altLang="en-US" dirty="0"/>
              <a:t>의 </a:t>
            </a:r>
            <a:r>
              <a:rPr lang="en-US" altLang="ko-KR" dirty="0"/>
              <a:t>Remote Repository</a:t>
            </a:r>
            <a:r>
              <a:rPr lang="ko-KR" altLang="en-US" dirty="0"/>
              <a:t>에도 </a:t>
            </a:r>
            <a:r>
              <a:rPr lang="en-US" altLang="ko-KR" dirty="0">
                <a:solidFill>
                  <a:schemeClr val="accent1"/>
                </a:solidFill>
              </a:rPr>
              <a:t>test01.txt</a:t>
            </a:r>
            <a:r>
              <a:rPr lang="ko-KR" altLang="en-US" dirty="0"/>
              <a:t>만 존재함을 알 수 있음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(14/15)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/>
          </a:bodyPr>
          <a:lstStyle/>
          <a:p>
            <a:r>
              <a:rPr lang="en-US" altLang="ko-KR" sz="2600" dirty="0"/>
              <a:t>ex)</a:t>
            </a:r>
            <a:r>
              <a:rPr lang="ko-KR" altLang="en-US" sz="2600" dirty="0"/>
              <a:t> </a:t>
            </a:r>
            <a:r>
              <a:rPr lang="en-US" altLang="ko-KR" sz="2600" dirty="0"/>
              <a:t>test02.txt</a:t>
            </a:r>
            <a:r>
              <a:rPr lang="ko-KR" altLang="en-US" sz="2600" dirty="0"/>
              <a:t>를 </a:t>
            </a:r>
            <a:r>
              <a:rPr lang="en-US" altLang="ko-KR" sz="2600" dirty="0"/>
              <a:t>Index</a:t>
            </a:r>
            <a:r>
              <a:rPr lang="ko-KR" altLang="en-US" sz="2600" dirty="0"/>
              <a:t>에 추가 후</a:t>
            </a:r>
            <a:r>
              <a:rPr lang="en-US" altLang="ko-KR" sz="2600" dirty="0"/>
              <a:t> commit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EDBEAF-7C19-492D-95A3-56FC9F7F5947}"/>
              </a:ext>
            </a:extLst>
          </p:cNvPr>
          <p:cNvGrpSpPr/>
          <p:nvPr/>
        </p:nvGrpSpPr>
        <p:grpSpPr>
          <a:xfrm>
            <a:off x="964734" y="1979802"/>
            <a:ext cx="6210553" cy="4060271"/>
            <a:chOff x="998290" y="2021747"/>
            <a:chExt cx="6210553" cy="40602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5B7263-82B3-4B3B-AA32-B5AC3364B7BC}"/>
                </a:ext>
              </a:extLst>
            </p:cNvPr>
            <p:cNvGrpSpPr/>
            <p:nvPr/>
          </p:nvGrpSpPr>
          <p:grpSpPr>
            <a:xfrm>
              <a:off x="1073887" y="2067176"/>
              <a:ext cx="6134956" cy="3979125"/>
              <a:chOff x="1082276" y="1932953"/>
              <a:chExt cx="6134956" cy="397912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7A7E6D3-CF39-4CFB-8C04-C595400E0B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9945"/>
              <a:stretch/>
            </p:blipFill>
            <p:spPr>
              <a:xfrm>
                <a:off x="1082276" y="1932953"/>
                <a:ext cx="6134956" cy="223637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FAD7E7F-B70F-4791-9C35-150219816C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1391" b="-398"/>
              <a:stretch/>
            </p:blipFill>
            <p:spPr>
              <a:xfrm>
                <a:off x="1082276" y="4169329"/>
                <a:ext cx="6134956" cy="1742749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4037A3-054E-4CF4-8C5D-0B6F77AEAB43}"/>
                </a:ext>
              </a:extLst>
            </p:cNvPr>
            <p:cNvSpPr/>
            <p:nvPr/>
          </p:nvSpPr>
          <p:spPr>
            <a:xfrm>
              <a:off x="998290" y="2021747"/>
              <a:ext cx="5587068" cy="406027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5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84D9-6533-4965-AE84-1856E3F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(15/15)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CDB6-DB20-49FB-BE0D-2377F0D1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>
            <a:normAutofit/>
          </a:bodyPr>
          <a:lstStyle/>
          <a:p>
            <a:r>
              <a:rPr lang="en-US" altLang="ko-KR" sz="2600" dirty="0" err="1"/>
              <a:t>Github</a:t>
            </a:r>
            <a:r>
              <a:rPr lang="ko-KR" altLang="en-US" sz="2600" dirty="0"/>
              <a:t>에 </a:t>
            </a:r>
            <a:r>
              <a:rPr lang="en-US" altLang="ko-KR" sz="2600" dirty="0"/>
              <a:t>commit</a:t>
            </a:r>
            <a:r>
              <a:rPr lang="ko-KR" altLang="en-US" sz="2600" dirty="0"/>
              <a:t>기록이 전달됨을 확인 가능</a:t>
            </a:r>
            <a:endParaRPr lang="en-US" altLang="ko-KR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FD32-F1F8-4D2C-879B-E17807C7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ED03-3134-4F58-917B-81782C1D6062}"/>
              </a:ext>
            </a:extLst>
          </p:cNvPr>
          <p:cNvSpPr/>
          <p:nvPr/>
        </p:nvSpPr>
        <p:spPr>
          <a:xfrm>
            <a:off x="6610346" y="391461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18F72-ACE4-483B-AB72-40F57BEF61C4}"/>
              </a:ext>
            </a:extLst>
          </p:cNvPr>
          <p:cNvSpPr/>
          <p:nvPr/>
        </p:nvSpPr>
        <p:spPr>
          <a:xfrm>
            <a:off x="800099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B99B2-2200-4AB9-8D37-F4F01FC739DC}"/>
              </a:ext>
            </a:extLst>
          </p:cNvPr>
          <p:cNvSpPr/>
          <p:nvPr/>
        </p:nvSpPr>
        <p:spPr>
          <a:xfrm>
            <a:off x="9391646" y="391462"/>
            <a:ext cx="1009650" cy="586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0874D-C8AF-49C3-A463-3F0DBE63FA04}"/>
              </a:ext>
            </a:extLst>
          </p:cNvPr>
          <p:cNvSpPr/>
          <p:nvPr/>
        </p:nvSpPr>
        <p:spPr>
          <a:xfrm>
            <a:off x="10782296" y="391461"/>
            <a:ext cx="1009650" cy="586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AA08D-85FC-4DDE-AF93-2FEBEA16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54" y="1970087"/>
            <a:ext cx="8629650" cy="1895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6AA4D9-1D24-4905-BC24-C2010D1F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54" y="3939383"/>
            <a:ext cx="2609850" cy="24860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F9AA6D-DE8B-4B1F-B308-443DDF98E1B4}"/>
              </a:ext>
            </a:extLst>
          </p:cNvPr>
          <p:cNvSpPr/>
          <p:nvPr/>
        </p:nvSpPr>
        <p:spPr>
          <a:xfrm>
            <a:off x="1065402" y="3429000"/>
            <a:ext cx="1104638" cy="320879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6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42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63FE-D0C2-4F9E-991D-7D8A9977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on Conflict (1/8)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3DE4-C3F5-4E1B-BC31-13D4C33B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변경하고자 하는 파일이 이미 변경되었을 때</a:t>
            </a:r>
            <a:endParaRPr lang="en-US" altLang="ko-KR" dirty="0"/>
          </a:p>
          <a:p>
            <a:r>
              <a:rPr lang="ko-KR" altLang="en-US" dirty="0"/>
              <a:t>바로 </a:t>
            </a:r>
            <a:r>
              <a:rPr lang="en-US" altLang="ko-KR" dirty="0"/>
              <a:t>commit</a:t>
            </a:r>
            <a:r>
              <a:rPr lang="ko-KR" altLang="en-US" dirty="0"/>
              <a:t>을 할 경우 이전 </a:t>
            </a:r>
            <a:r>
              <a:rPr lang="en-US" altLang="ko-KR" dirty="0"/>
              <a:t>commit</a:t>
            </a:r>
            <a:r>
              <a:rPr lang="ko-KR" altLang="en-US" dirty="0"/>
              <a:t>이 사라짐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A08C9-9473-4CD1-AD43-145397062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30</a:t>
            </a:fld>
            <a:endParaRPr lang="ko-KR" alt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DA80D6-5F1B-420D-847C-0FD846715607}"/>
              </a:ext>
            </a:extLst>
          </p:cNvPr>
          <p:cNvCxnSpPr>
            <a:cxnSpLocks/>
            <a:stCxn id="25" idx="0"/>
            <a:endCxn id="31" idx="4"/>
          </p:cNvCxnSpPr>
          <p:nvPr/>
        </p:nvCxnSpPr>
        <p:spPr>
          <a:xfrm flipV="1">
            <a:off x="9096606" y="3808534"/>
            <a:ext cx="0" cy="847105"/>
          </a:xfrm>
          <a:prstGeom prst="straightConnector1">
            <a:avLst/>
          </a:prstGeom>
          <a:ln w="28575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1CAB3A9-6CB6-45E8-83EE-38882D595520}"/>
              </a:ext>
            </a:extLst>
          </p:cNvPr>
          <p:cNvGrpSpPr/>
          <p:nvPr/>
        </p:nvGrpSpPr>
        <p:grpSpPr>
          <a:xfrm>
            <a:off x="2840269" y="4655639"/>
            <a:ext cx="7191375" cy="793406"/>
            <a:chOff x="1628775" y="4552328"/>
            <a:chExt cx="7191375" cy="79340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9B08BDE-30D2-40EF-8663-2F89C63AE818}"/>
                </a:ext>
              </a:extLst>
            </p:cNvPr>
            <p:cNvCxnSpPr>
              <a:cxnSpLocks/>
            </p:cNvCxnSpPr>
            <p:nvPr/>
          </p:nvCxnSpPr>
          <p:spPr>
            <a:xfrm>
              <a:off x="1628775" y="4760290"/>
              <a:ext cx="7191375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69566C-5551-448C-A6D1-519CCDF27271}"/>
                </a:ext>
              </a:extLst>
            </p:cNvPr>
            <p:cNvSpPr/>
            <p:nvPr/>
          </p:nvSpPr>
          <p:spPr>
            <a:xfrm>
              <a:off x="2276475" y="4552328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04D112-6DBA-4272-B65B-F225D53C51A3}"/>
                </a:ext>
              </a:extLst>
            </p:cNvPr>
            <p:cNvSpPr/>
            <p:nvPr/>
          </p:nvSpPr>
          <p:spPr>
            <a:xfrm>
              <a:off x="4076700" y="4552328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2D27E-9034-4108-A5ED-7122F7CAB3B7}"/>
                </a:ext>
              </a:extLst>
            </p:cNvPr>
            <p:cNvSpPr txBox="1"/>
            <p:nvPr/>
          </p:nvSpPr>
          <p:spPr>
            <a:xfrm>
              <a:off x="1911348" y="5022569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E1174-4994-4850-AF04-EFBF9BD49FAD}"/>
                </a:ext>
              </a:extLst>
            </p:cNvPr>
            <p:cNvSpPr txBox="1"/>
            <p:nvPr/>
          </p:nvSpPr>
          <p:spPr>
            <a:xfrm>
              <a:off x="3711573" y="5022569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23F107-76A4-4873-80C5-6D4F5FFE37ED}"/>
                </a:ext>
              </a:extLst>
            </p:cNvPr>
            <p:cNvSpPr txBox="1"/>
            <p:nvPr/>
          </p:nvSpPr>
          <p:spPr>
            <a:xfrm>
              <a:off x="7312023" y="5022569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A9F5418-5154-430C-92C8-CF1A3D50317B}"/>
                </a:ext>
              </a:extLst>
            </p:cNvPr>
            <p:cNvSpPr/>
            <p:nvPr/>
          </p:nvSpPr>
          <p:spPr>
            <a:xfrm>
              <a:off x="7677150" y="4552328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C0969B7-2A00-4806-9F02-C213D4D3A5A7}"/>
              </a:ext>
            </a:extLst>
          </p:cNvPr>
          <p:cNvGrpSpPr/>
          <p:nvPr/>
        </p:nvGrpSpPr>
        <p:grpSpPr>
          <a:xfrm>
            <a:off x="2840269" y="3028632"/>
            <a:ext cx="7191375" cy="975509"/>
            <a:chOff x="1628775" y="2925321"/>
            <a:chExt cx="7191375" cy="9755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BABC60-3018-4131-8640-8116CDD5A02C}"/>
                </a:ext>
              </a:extLst>
            </p:cNvPr>
            <p:cNvCxnSpPr>
              <a:cxnSpLocks/>
            </p:cNvCxnSpPr>
            <p:nvPr/>
          </p:nvCxnSpPr>
          <p:spPr>
            <a:xfrm>
              <a:off x="1628775" y="3497263"/>
              <a:ext cx="7191375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0A486E-6B7A-4D9A-9437-63E8BD28200C}"/>
                </a:ext>
              </a:extLst>
            </p:cNvPr>
            <p:cNvSpPr/>
            <p:nvPr/>
          </p:nvSpPr>
          <p:spPr>
            <a:xfrm>
              <a:off x="2276475" y="3289301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D79175-64D8-4FB3-9AE1-8EBC77DD46A7}"/>
                </a:ext>
              </a:extLst>
            </p:cNvPr>
            <p:cNvSpPr/>
            <p:nvPr/>
          </p:nvSpPr>
          <p:spPr>
            <a:xfrm>
              <a:off x="4076700" y="3289301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5ADB63-30A4-4686-9D5B-5FEDAA820EF7}"/>
                </a:ext>
              </a:extLst>
            </p:cNvPr>
            <p:cNvSpPr/>
            <p:nvPr/>
          </p:nvSpPr>
          <p:spPr>
            <a:xfrm>
              <a:off x="5876925" y="3289301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65ECEA-0347-42CA-8E56-A93E0CF4AEF8}"/>
                </a:ext>
              </a:extLst>
            </p:cNvPr>
            <p:cNvSpPr txBox="1"/>
            <p:nvPr/>
          </p:nvSpPr>
          <p:spPr>
            <a:xfrm>
              <a:off x="1911348" y="2925321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600DE9-5462-4CE5-91F3-66093CF5132E}"/>
                </a:ext>
              </a:extLst>
            </p:cNvPr>
            <p:cNvSpPr txBox="1"/>
            <p:nvPr/>
          </p:nvSpPr>
          <p:spPr>
            <a:xfrm>
              <a:off x="3675298" y="2925321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0E5D25-9FF9-4AF6-9D28-01D15F1F9FB7}"/>
                </a:ext>
              </a:extLst>
            </p:cNvPr>
            <p:cNvSpPr txBox="1"/>
            <p:nvPr/>
          </p:nvSpPr>
          <p:spPr>
            <a:xfrm>
              <a:off x="5511798" y="2925321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8BB4108-8572-47BC-9298-4228FE6C508D}"/>
                </a:ext>
              </a:extLst>
            </p:cNvPr>
            <p:cNvSpPr/>
            <p:nvPr/>
          </p:nvSpPr>
          <p:spPr>
            <a:xfrm>
              <a:off x="7677150" y="3289299"/>
              <a:ext cx="415924" cy="41592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5FAC166-D297-48B0-B500-37275A04FDFE}"/>
                </a:ext>
              </a:extLst>
            </p:cNvPr>
            <p:cNvGrpSpPr/>
            <p:nvPr/>
          </p:nvGrpSpPr>
          <p:grpSpPr>
            <a:xfrm>
              <a:off x="5688183" y="3107422"/>
              <a:ext cx="793408" cy="793408"/>
              <a:chOff x="10335268" y="3341850"/>
              <a:chExt cx="793408" cy="793408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1D536E-C8EA-4A1F-B143-1CDA28A16F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0731972" y="3341850"/>
                <a:ext cx="0" cy="793408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CA698A3-9C32-4E8C-BC06-CB48BDA636E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0731972" y="3341850"/>
                <a:ext cx="0" cy="793408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2DAFD2A-8932-4BC6-AE46-9E10F44BCA1D}"/>
              </a:ext>
            </a:extLst>
          </p:cNvPr>
          <p:cNvSpPr txBox="1"/>
          <p:nvPr/>
        </p:nvSpPr>
        <p:spPr>
          <a:xfrm>
            <a:off x="1138518" y="3425025"/>
            <a:ext cx="2105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1"/>
                </a:solidFill>
              </a:rPr>
              <a:t>Remote Repository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F65E1-92F0-44E8-BFB8-26EC8FF54EE4}"/>
              </a:ext>
            </a:extLst>
          </p:cNvPr>
          <p:cNvSpPr txBox="1"/>
          <p:nvPr/>
        </p:nvSpPr>
        <p:spPr>
          <a:xfrm>
            <a:off x="1278963" y="4671576"/>
            <a:ext cx="2105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1"/>
                </a:solidFill>
              </a:rPr>
              <a:t>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75899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63FE-D0C2-4F9E-991D-7D8A9977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on Conflict (2/8)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3DE4-C3F5-4E1B-BC31-13D4C33B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충돌을 방지하고자 변경내용을 갱신하고 추가작업을 진행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A08C9-9473-4CD1-AD43-145397062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31</a:t>
            </a:fld>
            <a:endParaRPr lang="ko-KR" alt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DA80D6-5F1B-420D-847C-0FD846715607}"/>
              </a:ext>
            </a:extLst>
          </p:cNvPr>
          <p:cNvCxnSpPr>
            <a:cxnSpLocks/>
            <a:stCxn id="25" idx="0"/>
            <a:endCxn id="31" idx="4"/>
          </p:cNvCxnSpPr>
          <p:nvPr/>
        </p:nvCxnSpPr>
        <p:spPr>
          <a:xfrm flipV="1">
            <a:off x="9096606" y="3808534"/>
            <a:ext cx="0" cy="84710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1CAB3A9-6CB6-45E8-83EE-38882D595520}"/>
              </a:ext>
            </a:extLst>
          </p:cNvPr>
          <p:cNvGrpSpPr/>
          <p:nvPr/>
        </p:nvGrpSpPr>
        <p:grpSpPr>
          <a:xfrm>
            <a:off x="2840269" y="4655639"/>
            <a:ext cx="7191375" cy="793406"/>
            <a:chOff x="1628775" y="4552328"/>
            <a:chExt cx="7191375" cy="79340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9B08BDE-30D2-40EF-8663-2F89C63AE818}"/>
                </a:ext>
              </a:extLst>
            </p:cNvPr>
            <p:cNvCxnSpPr>
              <a:cxnSpLocks/>
            </p:cNvCxnSpPr>
            <p:nvPr/>
          </p:nvCxnSpPr>
          <p:spPr>
            <a:xfrm>
              <a:off x="1628775" y="4760290"/>
              <a:ext cx="7191375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69566C-5551-448C-A6D1-519CCDF27271}"/>
                </a:ext>
              </a:extLst>
            </p:cNvPr>
            <p:cNvSpPr/>
            <p:nvPr/>
          </p:nvSpPr>
          <p:spPr>
            <a:xfrm>
              <a:off x="2276475" y="4552328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04D112-6DBA-4272-B65B-F225D53C51A3}"/>
                </a:ext>
              </a:extLst>
            </p:cNvPr>
            <p:cNvSpPr/>
            <p:nvPr/>
          </p:nvSpPr>
          <p:spPr>
            <a:xfrm>
              <a:off x="4076700" y="4552328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2D27E-9034-4108-A5ED-7122F7CAB3B7}"/>
                </a:ext>
              </a:extLst>
            </p:cNvPr>
            <p:cNvSpPr txBox="1"/>
            <p:nvPr/>
          </p:nvSpPr>
          <p:spPr>
            <a:xfrm>
              <a:off x="1911348" y="5022569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E1174-4994-4850-AF04-EFBF9BD49FAD}"/>
                </a:ext>
              </a:extLst>
            </p:cNvPr>
            <p:cNvSpPr txBox="1"/>
            <p:nvPr/>
          </p:nvSpPr>
          <p:spPr>
            <a:xfrm>
              <a:off x="3711573" y="5022569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23F107-76A4-4873-80C5-6D4F5FFE37ED}"/>
                </a:ext>
              </a:extLst>
            </p:cNvPr>
            <p:cNvSpPr txBox="1"/>
            <p:nvPr/>
          </p:nvSpPr>
          <p:spPr>
            <a:xfrm>
              <a:off x="7312023" y="5022569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A9F5418-5154-430C-92C8-CF1A3D50317B}"/>
                </a:ext>
              </a:extLst>
            </p:cNvPr>
            <p:cNvSpPr/>
            <p:nvPr/>
          </p:nvSpPr>
          <p:spPr>
            <a:xfrm>
              <a:off x="7677150" y="4552328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C0969B7-2A00-4806-9F02-C213D4D3A5A7}"/>
              </a:ext>
            </a:extLst>
          </p:cNvPr>
          <p:cNvGrpSpPr/>
          <p:nvPr/>
        </p:nvGrpSpPr>
        <p:grpSpPr>
          <a:xfrm>
            <a:off x="2840269" y="3028632"/>
            <a:ext cx="7191375" cy="779904"/>
            <a:chOff x="1628775" y="2925321"/>
            <a:chExt cx="7191375" cy="77990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BABC60-3018-4131-8640-8116CDD5A02C}"/>
                </a:ext>
              </a:extLst>
            </p:cNvPr>
            <p:cNvCxnSpPr>
              <a:cxnSpLocks/>
            </p:cNvCxnSpPr>
            <p:nvPr/>
          </p:nvCxnSpPr>
          <p:spPr>
            <a:xfrm>
              <a:off x="1628775" y="3497263"/>
              <a:ext cx="7191375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0A486E-6B7A-4D9A-9437-63E8BD28200C}"/>
                </a:ext>
              </a:extLst>
            </p:cNvPr>
            <p:cNvSpPr/>
            <p:nvPr/>
          </p:nvSpPr>
          <p:spPr>
            <a:xfrm>
              <a:off x="2276475" y="3289301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D79175-64D8-4FB3-9AE1-8EBC77DD46A7}"/>
                </a:ext>
              </a:extLst>
            </p:cNvPr>
            <p:cNvSpPr/>
            <p:nvPr/>
          </p:nvSpPr>
          <p:spPr>
            <a:xfrm>
              <a:off x="4076700" y="3289301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5ADB63-30A4-4686-9D5B-5FEDAA820EF7}"/>
                </a:ext>
              </a:extLst>
            </p:cNvPr>
            <p:cNvSpPr/>
            <p:nvPr/>
          </p:nvSpPr>
          <p:spPr>
            <a:xfrm>
              <a:off x="5876925" y="3289301"/>
              <a:ext cx="415924" cy="4159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65ECEA-0347-42CA-8E56-A93E0CF4AEF8}"/>
                </a:ext>
              </a:extLst>
            </p:cNvPr>
            <p:cNvSpPr txBox="1"/>
            <p:nvPr/>
          </p:nvSpPr>
          <p:spPr>
            <a:xfrm>
              <a:off x="1911348" y="2925321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600DE9-5462-4CE5-91F3-66093CF5132E}"/>
                </a:ext>
              </a:extLst>
            </p:cNvPr>
            <p:cNvSpPr txBox="1"/>
            <p:nvPr/>
          </p:nvSpPr>
          <p:spPr>
            <a:xfrm>
              <a:off x="3675298" y="2925321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0E5D25-9FF9-4AF6-9D28-01D15F1F9FB7}"/>
                </a:ext>
              </a:extLst>
            </p:cNvPr>
            <p:cNvSpPr txBox="1"/>
            <p:nvPr/>
          </p:nvSpPr>
          <p:spPr>
            <a:xfrm>
              <a:off x="5511798" y="2925321"/>
              <a:ext cx="11461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22/01/03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8BB4108-8572-47BC-9298-4228FE6C508D}"/>
                </a:ext>
              </a:extLst>
            </p:cNvPr>
            <p:cNvSpPr/>
            <p:nvPr/>
          </p:nvSpPr>
          <p:spPr>
            <a:xfrm>
              <a:off x="7677150" y="3289299"/>
              <a:ext cx="415924" cy="41592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2DAFD2A-8932-4BC6-AE46-9E10F44BCA1D}"/>
              </a:ext>
            </a:extLst>
          </p:cNvPr>
          <p:cNvSpPr txBox="1"/>
          <p:nvPr/>
        </p:nvSpPr>
        <p:spPr>
          <a:xfrm>
            <a:off x="1138518" y="3425025"/>
            <a:ext cx="2105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1"/>
                </a:solidFill>
              </a:rPr>
              <a:t>Remote Repository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F65E1-92F0-44E8-BFB8-26EC8FF54EE4}"/>
              </a:ext>
            </a:extLst>
          </p:cNvPr>
          <p:cNvSpPr txBox="1"/>
          <p:nvPr/>
        </p:nvSpPr>
        <p:spPr>
          <a:xfrm>
            <a:off x="1278963" y="4671576"/>
            <a:ext cx="2105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1"/>
                </a:solidFill>
              </a:rPr>
              <a:t>Local Repository</a:t>
            </a: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DE60E262-5FD2-DA45-64E7-F72A45EA19F0}"/>
              </a:ext>
            </a:extLst>
          </p:cNvPr>
          <p:cNvSpPr/>
          <p:nvPr/>
        </p:nvSpPr>
        <p:spPr>
          <a:xfrm>
            <a:off x="7088419" y="4655639"/>
            <a:ext cx="415924" cy="41592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248FAC16-BD02-6287-5685-526A3DFC1EF2}"/>
              </a:ext>
            </a:extLst>
          </p:cNvPr>
          <p:cNvCxnSpPr/>
          <p:nvPr/>
        </p:nvCxnSpPr>
        <p:spPr>
          <a:xfrm>
            <a:off x="7294002" y="3824473"/>
            <a:ext cx="0" cy="847103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07771-7CC8-E9C1-1D78-30D7C23226EB}"/>
              </a:ext>
            </a:extLst>
          </p:cNvPr>
          <p:cNvSpPr txBox="1"/>
          <p:nvPr/>
        </p:nvSpPr>
        <p:spPr>
          <a:xfrm>
            <a:off x="8523517" y="3028632"/>
            <a:ext cx="11461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22/01/04</a:t>
            </a:r>
          </a:p>
        </p:txBody>
      </p:sp>
    </p:spTree>
    <p:extLst>
      <p:ext uri="{BB962C8B-B14F-4D97-AF65-F5344CB8AC3E}">
        <p14:creationId xmlns:p14="http://schemas.microsoft.com/office/powerpoint/2010/main" val="5594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63FE-D0C2-4F9E-991D-7D8A9977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on Conflict (3/8)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3DE4-C3F5-4E1B-BC31-13D4C33B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구현을 위해 새로운 디렉터리에 </a:t>
            </a:r>
            <a:r>
              <a:rPr lang="en-US" altLang="ko-KR" dirty="0"/>
              <a:t>repository</a:t>
            </a:r>
            <a:r>
              <a:rPr lang="ko-KR" altLang="en-US" dirty="0"/>
              <a:t>를 </a:t>
            </a:r>
            <a:r>
              <a:rPr lang="en-US" altLang="ko-KR" dirty="0"/>
              <a:t>clone</a:t>
            </a:r>
            <a:r>
              <a:rPr lang="ko-KR" altLang="en-US" dirty="0"/>
              <a:t>으로 가져옴</a:t>
            </a:r>
            <a:endParaRPr lang="en-US" altLang="ko-KR" dirty="0"/>
          </a:p>
          <a:p>
            <a:endParaRPr lang="en-US" altLang="ko-KR" sz="1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sz="2000" dirty="0"/>
              <a:t>이전에 추가했던 </a:t>
            </a:r>
            <a:r>
              <a:rPr lang="en-US" altLang="ko-KR" sz="2000" dirty="0"/>
              <a:t>test01.txt / test02.txt</a:t>
            </a:r>
            <a:r>
              <a:rPr lang="ko-KR" altLang="en-US" sz="2000" dirty="0"/>
              <a:t>가 존재하는 것을 확인 가능</a:t>
            </a:r>
            <a:endParaRPr lang="en-US" altLang="ko-KR" sz="2000" dirty="0"/>
          </a:p>
          <a:p>
            <a:pPr lvl="1"/>
            <a:r>
              <a:rPr lang="ko-KR" altLang="en-US" sz="2000" dirty="0"/>
              <a:t>현재 </a:t>
            </a:r>
            <a:r>
              <a:rPr lang="en-US" altLang="ko-KR" sz="2000" dirty="0">
                <a:solidFill>
                  <a:schemeClr val="accent1"/>
                </a:solidFill>
              </a:rPr>
              <a:t>~/</a:t>
            </a:r>
            <a:r>
              <a:rPr lang="en-US" altLang="ko-KR" sz="2000" dirty="0" err="1">
                <a:solidFill>
                  <a:schemeClr val="accent1"/>
                </a:solidFill>
              </a:rPr>
              <a:t>Github</a:t>
            </a:r>
            <a:r>
              <a:rPr lang="en-US" altLang="ko-KR" sz="2000" dirty="0">
                <a:solidFill>
                  <a:schemeClr val="accent1"/>
                </a:solidFill>
              </a:rPr>
              <a:t>/sk_vip_1</a:t>
            </a:r>
            <a:r>
              <a:rPr lang="ko-KR" altLang="en-US" sz="2000" dirty="0"/>
              <a:t>와 </a:t>
            </a:r>
            <a:r>
              <a:rPr lang="en-US" altLang="ko-KR" sz="2000" dirty="0">
                <a:solidFill>
                  <a:schemeClr val="accent1"/>
                </a:solidFill>
              </a:rPr>
              <a:t>~/Merge/sk_vip_1</a:t>
            </a:r>
            <a:r>
              <a:rPr lang="ko-KR" altLang="en-US" sz="2000" dirty="0">
                <a:solidFill>
                  <a:schemeClr val="accent1"/>
                </a:solidFill>
              </a:rPr>
              <a:t> </a:t>
            </a:r>
            <a:r>
              <a:rPr lang="ko-KR" altLang="en-US" sz="2000" dirty="0"/>
              <a:t>두 곳에 </a:t>
            </a:r>
            <a:r>
              <a:rPr lang="en-US" altLang="ko-KR" sz="2000" dirty="0"/>
              <a:t>repository</a:t>
            </a:r>
            <a:r>
              <a:rPr lang="ko-KR" altLang="en-US" sz="2000" dirty="0"/>
              <a:t>가 존재</a:t>
            </a:r>
            <a:endParaRPr lang="en-US" altLang="ko-K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A08C9-9473-4CD1-AD43-145397062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57452C-74B6-4576-ACD8-999B74FD3822}"/>
              </a:ext>
            </a:extLst>
          </p:cNvPr>
          <p:cNvGrpSpPr/>
          <p:nvPr/>
        </p:nvGrpSpPr>
        <p:grpSpPr>
          <a:xfrm>
            <a:off x="1040235" y="1996580"/>
            <a:ext cx="6229022" cy="2003046"/>
            <a:chOff x="922789" y="1988191"/>
            <a:chExt cx="6229022" cy="200304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A3C4CA-FCF7-4857-B563-ABC0E3B5E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" t="1923" r="1" b="1"/>
            <a:stretch/>
          </p:blipFill>
          <p:spPr>
            <a:xfrm>
              <a:off x="1001043" y="2048137"/>
              <a:ext cx="6150768" cy="19431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27C75A-7744-4110-83DF-BE3C99397A97}"/>
                </a:ext>
              </a:extLst>
            </p:cNvPr>
            <p:cNvSpPr/>
            <p:nvPr/>
          </p:nvSpPr>
          <p:spPr>
            <a:xfrm>
              <a:off x="922789" y="1988191"/>
              <a:ext cx="6165908" cy="197980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52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63FE-D0C2-4F9E-991D-7D8A9977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on Conflict (4/8)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3DE4-C3F5-4E1B-BC31-13D4C33B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 err="1"/>
              <a:t>Github</a:t>
            </a:r>
            <a:r>
              <a:rPr lang="en-US" altLang="ko-KR" dirty="0"/>
              <a:t>”</a:t>
            </a:r>
            <a:r>
              <a:rPr lang="ko-KR" altLang="en-US" dirty="0"/>
              <a:t>에서 </a:t>
            </a:r>
            <a:r>
              <a:rPr lang="en-US" altLang="ko-KR" dirty="0"/>
              <a:t>test01.txt </a:t>
            </a:r>
            <a:r>
              <a:rPr lang="ko-KR" altLang="en-US" dirty="0"/>
              <a:t>에 새로운 줄을 추가 후 </a:t>
            </a:r>
            <a:r>
              <a:rPr lang="en-US" altLang="ko-KR" dirty="0"/>
              <a:t>commit / push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A08C9-9473-4CD1-AD43-145397062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B43F4A-2EB7-448F-B04A-E0EBFD09B4AA}"/>
              </a:ext>
            </a:extLst>
          </p:cNvPr>
          <p:cNvGrpSpPr/>
          <p:nvPr/>
        </p:nvGrpSpPr>
        <p:grpSpPr>
          <a:xfrm>
            <a:off x="1006679" y="1996580"/>
            <a:ext cx="5744233" cy="3699545"/>
            <a:chOff x="989901" y="2239861"/>
            <a:chExt cx="5744233" cy="36995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298D80-279A-4B21-9489-09291D798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94"/>
            <a:stretch/>
          </p:blipFill>
          <p:spPr>
            <a:xfrm>
              <a:off x="1056442" y="2304187"/>
              <a:ext cx="5677692" cy="36086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E9A62F-979A-4AA2-AD8B-EB4DB54C2FD1}"/>
                </a:ext>
              </a:extLst>
            </p:cNvPr>
            <p:cNvSpPr/>
            <p:nvPr/>
          </p:nvSpPr>
          <p:spPr>
            <a:xfrm>
              <a:off x="989901" y="2239861"/>
              <a:ext cx="5629013" cy="369954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B116E62-02A9-4625-9143-E0CA2D9D73E5}"/>
              </a:ext>
            </a:extLst>
          </p:cNvPr>
          <p:cNvSpPr/>
          <p:nvPr/>
        </p:nvSpPr>
        <p:spPr>
          <a:xfrm>
            <a:off x="4295163" y="3372374"/>
            <a:ext cx="864066" cy="243281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22A5F-E3D6-46B8-9CF4-3ED9E5E26C25}"/>
              </a:ext>
            </a:extLst>
          </p:cNvPr>
          <p:cNvSpPr txBox="1"/>
          <p:nvPr/>
        </p:nvSpPr>
        <p:spPr>
          <a:xfrm>
            <a:off x="4313093" y="3049209"/>
            <a:ext cx="4169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Index</a:t>
            </a:r>
            <a:r>
              <a:rPr lang="ko-KR" altLang="en-US" sz="1500" b="1" dirty="0">
                <a:solidFill>
                  <a:srgbClr val="FF0000"/>
                </a:solidFill>
              </a:rPr>
              <a:t>로의 </a:t>
            </a:r>
            <a:r>
              <a:rPr lang="en-US" sz="1500" b="1" dirty="0">
                <a:solidFill>
                  <a:srgbClr val="FF0000"/>
                </a:solidFill>
              </a:rPr>
              <a:t>staging</a:t>
            </a:r>
            <a:r>
              <a:rPr lang="ko-KR" altLang="en-US" sz="1500" b="1" dirty="0">
                <a:solidFill>
                  <a:srgbClr val="FF0000"/>
                </a:solidFill>
              </a:rPr>
              <a:t>없이 바로 </a:t>
            </a:r>
            <a:r>
              <a:rPr lang="en-US" altLang="ko-KR" sz="1500" b="1" dirty="0">
                <a:solidFill>
                  <a:srgbClr val="FF0000"/>
                </a:solidFill>
              </a:rPr>
              <a:t>commit</a:t>
            </a:r>
            <a:r>
              <a:rPr lang="ko-KR" altLang="en-US" sz="1500" b="1" dirty="0">
                <a:solidFill>
                  <a:srgbClr val="FF0000"/>
                </a:solidFill>
              </a:rPr>
              <a:t>을 하는 예시</a:t>
            </a:r>
            <a:endParaRPr lang="en-US" sz="1500" b="1" dirty="0">
              <a:solidFill>
                <a:srgbClr val="FF00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342CF8-A4B1-4FF9-84B8-839AA8B4D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446" y="3573711"/>
            <a:ext cx="2144600" cy="21224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89A112-4A0D-42CE-8F84-2B3320ED42AB}"/>
              </a:ext>
            </a:extLst>
          </p:cNvPr>
          <p:cNvSpPr txBox="1"/>
          <p:nvPr/>
        </p:nvSpPr>
        <p:spPr>
          <a:xfrm>
            <a:off x="9079625" y="5346383"/>
            <a:ext cx="2713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rgbClr val="FF0000"/>
                </a:solidFill>
              </a:rPr>
              <a:t>github</a:t>
            </a:r>
            <a:r>
              <a:rPr lang="ko-KR" altLang="en-US" sz="1500" b="1" dirty="0">
                <a:solidFill>
                  <a:srgbClr val="FF0000"/>
                </a:solidFill>
              </a:rPr>
              <a:t>에서 </a:t>
            </a:r>
            <a:r>
              <a:rPr lang="ko-KR" altLang="en-US" sz="1500" b="1" dirty="0" err="1">
                <a:solidFill>
                  <a:srgbClr val="FF0000"/>
                </a:solidFill>
              </a:rPr>
              <a:t>변경점</a:t>
            </a:r>
            <a:r>
              <a:rPr lang="ko-KR" altLang="en-US" sz="1500" b="1" dirty="0">
                <a:solidFill>
                  <a:srgbClr val="FF0000"/>
                </a:solidFill>
              </a:rPr>
              <a:t> 확인 가능</a:t>
            </a:r>
            <a:endParaRPr lang="en-US" sz="1500" b="1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D3363D-B5F4-49C1-881C-DDB67A01B677}"/>
              </a:ext>
            </a:extLst>
          </p:cNvPr>
          <p:cNvSpPr/>
          <p:nvPr/>
        </p:nvSpPr>
        <p:spPr>
          <a:xfrm>
            <a:off x="7175668" y="5383754"/>
            <a:ext cx="1800551" cy="20072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5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63FE-D0C2-4F9E-991D-7D8A9977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on Conflict (5/8)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3DE4-C3F5-4E1B-BC31-13D4C33B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“Merge”</a:t>
            </a:r>
            <a:r>
              <a:rPr lang="ko-KR" altLang="en-US" dirty="0"/>
              <a:t>에서도 </a:t>
            </a:r>
            <a:r>
              <a:rPr lang="en-US" altLang="ko-KR" dirty="0"/>
              <a:t>test01.txt </a:t>
            </a:r>
            <a:r>
              <a:rPr lang="ko-KR" altLang="en-US" dirty="0"/>
              <a:t>에 새로운 줄을 추가 후 </a:t>
            </a:r>
            <a:r>
              <a:rPr lang="en-US" altLang="ko-KR" dirty="0"/>
              <a:t>commit / push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A08C9-9473-4CD1-AD43-145397062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8977F2-137F-41B2-B9A4-F1B7C7668440}"/>
              </a:ext>
            </a:extLst>
          </p:cNvPr>
          <p:cNvGrpSpPr/>
          <p:nvPr/>
        </p:nvGrpSpPr>
        <p:grpSpPr>
          <a:xfrm>
            <a:off x="1023457" y="1988885"/>
            <a:ext cx="6755264" cy="3723908"/>
            <a:chOff x="922789" y="2046914"/>
            <a:chExt cx="6755264" cy="37239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CEB97D-C49F-42F6-8BBC-11D63DC1C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570" y="2065080"/>
              <a:ext cx="6687483" cy="370574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AE1CB5-C7F2-4CD1-84C5-FC80E9FD0796}"/>
                </a:ext>
              </a:extLst>
            </p:cNvPr>
            <p:cNvSpPr/>
            <p:nvPr/>
          </p:nvSpPr>
          <p:spPr>
            <a:xfrm>
              <a:off x="922789" y="2046914"/>
              <a:ext cx="6677637" cy="370793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431F92A-38EA-4CFA-9415-034A12DD7F2B}"/>
              </a:ext>
            </a:extLst>
          </p:cNvPr>
          <p:cNvSpPr/>
          <p:nvPr/>
        </p:nvSpPr>
        <p:spPr>
          <a:xfrm>
            <a:off x="1023457" y="4253218"/>
            <a:ext cx="6677637" cy="343949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476FF-9538-4ADA-9041-2EF02258AA2D}"/>
              </a:ext>
            </a:extLst>
          </p:cNvPr>
          <p:cNvSpPr txBox="1"/>
          <p:nvPr/>
        </p:nvSpPr>
        <p:spPr>
          <a:xfrm>
            <a:off x="7678900" y="4274002"/>
            <a:ext cx="3173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충돌로 인하여 </a:t>
            </a:r>
            <a:r>
              <a:rPr lang="en-US" altLang="ko-KR" sz="1500" b="1" dirty="0">
                <a:solidFill>
                  <a:srgbClr val="FF0000"/>
                </a:solidFill>
              </a:rPr>
              <a:t>push </a:t>
            </a:r>
            <a:r>
              <a:rPr lang="ko-KR" altLang="en-US" sz="1500" b="1" dirty="0">
                <a:solidFill>
                  <a:srgbClr val="FF0000"/>
                </a:solidFill>
              </a:rPr>
              <a:t>거부</a:t>
            </a:r>
            <a:endParaRPr 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39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63FE-D0C2-4F9E-991D-7D8A9977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on Conflict (6/8)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3DE4-C3F5-4E1B-BC31-13D4C33B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pull</a:t>
            </a:r>
            <a:r>
              <a:rPr lang="ko-KR" altLang="en-US" dirty="0"/>
              <a:t>을 통해 변경내용을 갱신 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A08C9-9473-4CD1-AD43-145397062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870F9D-6705-44D6-81C8-9652A75FB006}"/>
              </a:ext>
            </a:extLst>
          </p:cNvPr>
          <p:cNvGrpSpPr/>
          <p:nvPr/>
        </p:nvGrpSpPr>
        <p:grpSpPr>
          <a:xfrm>
            <a:off x="1013460" y="2095500"/>
            <a:ext cx="5750978" cy="2667000"/>
            <a:chOff x="937260" y="2186940"/>
            <a:chExt cx="5750978" cy="2667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686A01-2C81-408B-9405-78E238E13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85" b="628"/>
            <a:stretch/>
          </p:blipFill>
          <p:spPr>
            <a:xfrm>
              <a:off x="992288" y="2249997"/>
              <a:ext cx="5695950" cy="255060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3B5C57-A2F7-409B-9059-1D2344626FFD}"/>
                </a:ext>
              </a:extLst>
            </p:cNvPr>
            <p:cNvSpPr/>
            <p:nvPr/>
          </p:nvSpPr>
          <p:spPr>
            <a:xfrm>
              <a:off x="937260" y="2186940"/>
              <a:ext cx="5669280" cy="266700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F314E38-E0BB-4DFF-A273-1477FD56DDF7}"/>
              </a:ext>
            </a:extLst>
          </p:cNvPr>
          <p:cNvSpPr/>
          <p:nvPr/>
        </p:nvSpPr>
        <p:spPr>
          <a:xfrm>
            <a:off x="3848100" y="2095500"/>
            <a:ext cx="2537460" cy="24384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EA236-3A49-4A2D-975D-D10617470873}"/>
              </a:ext>
            </a:extLst>
          </p:cNvPr>
          <p:cNvSpPr txBox="1"/>
          <p:nvPr/>
        </p:nvSpPr>
        <p:spPr>
          <a:xfrm>
            <a:off x="6682740" y="2053457"/>
            <a:ext cx="3489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충돌 시 </a:t>
            </a:r>
            <a:r>
              <a:rPr lang="en-US" altLang="ko-KR" sz="1500" b="1" dirty="0">
                <a:solidFill>
                  <a:srgbClr val="FF0000"/>
                </a:solidFill>
              </a:rPr>
              <a:t>merge</a:t>
            </a:r>
            <a:r>
              <a:rPr lang="ko-KR" altLang="en-US" sz="1500" b="1" dirty="0">
                <a:solidFill>
                  <a:srgbClr val="FF0000"/>
                </a:solidFill>
              </a:rPr>
              <a:t>를 하도록 설정</a:t>
            </a:r>
            <a:endParaRPr lang="en-US" sz="1500" b="1"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909F7F-1331-47B8-8EB4-607B5AF959BA}"/>
              </a:ext>
            </a:extLst>
          </p:cNvPr>
          <p:cNvGrpSpPr/>
          <p:nvPr/>
        </p:nvGrpSpPr>
        <p:grpSpPr>
          <a:xfrm>
            <a:off x="6777445" y="2377286"/>
            <a:ext cx="4190049" cy="480214"/>
            <a:chOff x="6548846" y="1300575"/>
            <a:chExt cx="3300549" cy="37827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6985B4-5FE3-4081-B766-C08E3B1FA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5"/>
            <a:stretch/>
          </p:blipFill>
          <p:spPr>
            <a:xfrm>
              <a:off x="6604418" y="1353003"/>
              <a:ext cx="3238500" cy="2949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D9DE90-F544-4CB6-AF31-9CE385174AC4}"/>
                </a:ext>
              </a:extLst>
            </p:cNvPr>
            <p:cNvSpPr/>
            <p:nvPr/>
          </p:nvSpPr>
          <p:spPr>
            <a:xfrm>
              <a:off x="6548846" y="1300575"/>
              <a:ext cx="3300549" cy="37827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C5A7-1F67-43F5-BE83-D21CE53E05B0}"/>
              </a:ext>
            </a:extLst>
          </p:cNvPr>
          <p:cNvSpPr/>
          <p:nvPr/>
        </p:nvSpPr>
        <p:spPr>
          <a:xfrm>
            <a:off x="1013460" y="3665220"/>
            <a:ext cx="4320540" cy="39624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854289-18EE-439C-9C80-581A8482FD17}"/>
              </a:ext>
            </a:extLst>
          </p:cNvPr>
          <p:cNvSpPr/>
          <p:nvPr/>
        </p:nvSpPr>
        <p:spPr>
          <a:xfrm>
            <a:off x="1013460" y="4187190"/>
            <a:ext cx="4320540" cy="39624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55F32C-8A3F-4D34-8EE6-36BC185D23A7}"/>
              </a:ext>
            </a:extLst>
          </p:cNvPr>
          <p:cNvSpPr/>
          <p:nvPr/>
        </p:nvSpPr>
        <p:spPr>
          <a:xfrm>
            <a:off x="1013460" y="4061460"/>
            <a:ext cx="4320540" cy="12573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1527D7-CD6D-410A-8E0B-E80F5A09B01F}"/>
              </a:ext>
            </a:extLst>
          </p:cNvPr>
          <p:cNvSpPr txBox="1"/>
          <p:nvPr/>
        </p:nvSpPr>
        <p:spPr>
          <a:xfrm>
            <a:off x="6847994" y="3701757"/>
            <a:ext cx="3446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local</a:t>
            </a:r>
            <a:r>
              <a:rPr lang="ko-KR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ko-KR" sz="1500" b="1" dirty="0">
                <a:solidFill>
                  <a:srgbClr val="FF0000"/>
                </a:solidFill>
              </a:rPr>
              <a:t>repository</a:t>
            </a:r>
            <a:r>
              <a:rPr lang="ko-KR" altLang="en-US" sz="1500" b="1" dirty="0">
                <a:solidFill>
                  <a:srgbClr val="FF0000"/>
                </a:solidFill>
              </a:rPr>
              <a:t>에서의 </a:t>
            </a:r>
            <a:r>
              <a:rPr lang="ko-KR" altLang="en-US" sz="1500" b="1" dirty="0" err="1">
                <a:solidFill>
                  <a:srgbClr val="FF0000"/>
                </a:solidFill>
              </a:rPr>
              <a:t>변경점</a:t>
            </a:r>
            <a:endParaRPr lang="en-US" sz="1500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30A007-E425-40EC-8EDD-7A42B52A24B6}"/>
              </a:ext>
            </a:extLst>
          </p:cNvPr>
          <p:cNvSpPr txBox="1"/>
          <p:nvPr/>
        </p:nvSpPr>
        <p:spPr>
          <a:xfrm>
            <a:off x="6847994" y="4229767"/>
            <a:ext cx="3446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remote</a:t>
            </a:r>
            <a:r>
              <a:rPr lang="ko-KR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ko-KR" sz="1500" b="1" dirty="0">
                <a:solidFill>
                  <a:srgbClr val="FF0000"/>
                </a:solidFill>
              </a:rPr>
              <a:t>repository</a:t>
            </a:r>
            <a:r>
              <a:rPr lang="ko-KR" altLang="en-US" sz="1500" b="1" dirty="0">
                <a:solidFill>
                  <a:srgbClr val="FF0000"/>
                </a:solidFill>
              </a:rPr>
              <a:t>에서의 </a:t>
            </a:r>
            <a:r>
              <a:rPr lang="ko-KR" altLang="en-US" sz="1500" b="1" dirty="0" err="1">
                <a:solidFill>
                  <a:srgbClr val="FF0000"/>
                </a:solidFill>
              </a:rPr>
              <a:t>변경점</a:t>
            </a:r>
            <a:endParaRPr lang="en-US" sz="15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77C2D4-664D-43E1-90A2-A9C5672ED387}"/>
              </a:ext>
            </a:extLst>
          </p:cNvPr>
          <p:cNvSpPr txBox="1"/>
          <p:nvPr/>
        </p:nvSpPr>
        <p:spPr>
          <a:xfrm>
            <a:off x="6847994" y="3963084"/>
            <a:ext cx="3446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구분선</a:t>
            </a:r>
            <a:endParaRPr lang="en-US" sz="1500" b="1" dirty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F8F136-39AC-4933-A88C-1F7441B7F95A}"/>
              </a:ext>
            </a:extLst>
          </p:cNvPr>
          <p:cNvCxnSpPr>
            <a:stCxn id="22" idx="3"/>
            <a:endCxn id="33" idx="1"/>
          </p:cNvCxnSpPr>
          <p:nvPr/>
        </p:nvCxnSpPr>
        <p:spPr>
          <a:xfrm>
            <a:off x="5334000" y="3863340"/>
            <a:ext cx="1513994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3E23BD-F847-4950-BE2A-A5E68BED63D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5334000" y="4124325"/>
            <a:ext cx="1513994" cy="342"/>
          </a:xfrm>
          <a:prstGeom prst="straightConnector1">
            <a:avLst/>
          </a:prstGeom>
          <a:ln w="1905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978FECC-9D34-4BB0-BFB5-C116B17F6C4F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334000" y="4385310"/>
            <a:ext cx="1513994" cy="6040"/>
          </a:xfrm>
          <a:prstGeom prst="straightConnector1">
            <a:avLst/>
          </a:prstGeom>
          <a:ln w="1905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63FE-D0C2-4F9E-991D-7D8A9977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on Conflict (7/8)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3DE4-C3F5-4E1B-BC31-13D4C33B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충돌이 난 파일을 적당히 수정 후 </a:t>
            </a:r>
            <a:r>
              <a:rPr lang="en-US" altLang="ko-KR" dirty="0"/>
              <a:t>commit / push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A08C9-9473-4CD1-AD43-145397062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36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D5825C-E4B2-4735-ABD1-2A5B7BECD180}"/>
              </a:ext>
            </a:extLst>
          </p:cNvPr>
          <p:cNvGrpSpPr/>
          <p:nvPr/>
        </p:nvGrpSpPr>
        <p:grpSpPr>
          <a:xfrm>
            <a:off x="1066800" y="2019300"/>
            <a:ext cx="5365219" cy="3025140"/>
            <a:chOff x="1051560" y="2156460"/>
            <a:chExt cx="5365219" cy="302514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09E712F-1C1E-4C78-89F9-5B9B3E943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50"/>
            <a:stretch/>
          </p:blipFill>
          <p:spPr>
            <a:xfrm>
              <a:off x="1120140" y="2192451"/>
              <a:ext cx="5296639" cy="291505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69CA4D-BF61-416A-B169-B49D09B5D5AD}"/>
                </a:ext>
              </a:extLst>
            </p:cNvPr>
            <p:cNvSpPr/>
            <p:nvPr/>
          </p:nvSpPr>
          <p:spPr>
            <a:xfrm>
              <a:off x="1051560" y="2156460"/>
              <a:ext cx="5257800" cy="302514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EF0C8C8-412C-4923-A164-011133FC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599" y="2887732"/>
            <a:ext cx="2047783" cy="2156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D96FAA-DAB7-4873-B57D-34FC83220C0A}"/>
              </a:ext>
            </a:extLst>
          </p:cNvPr>
          <p:cNvSpPr/>
          <p:nvPr/>
        </p:nvSpPr>
        <p:spPr>
          <a:xfrm>
            <a:off x="6929306" y="4521666"/>
            <a:ext cx="1468074" cy="46139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E8488-0763-4218-A80E-E090238BCEF1}"/>
              </a:ext>
            </a:extLst>
          </p:cNvPr>
          <p:cNvSpPr txBox="1"/>
          <p:nvPr/>
        </p:nvSpPr>
        <p:spPr>
          <a:xfrm>
            <a:off x="8481270" y="4718807"/>
            <a:ext cx="2869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문제없이 </a:t>
            </a:r>
            <a:r>
              <a:rPr lang="en-US" altLang="ko-KR" sz="1500" b="1" dirty="0">
                <a:solidFill>
                  <a:srgbClr val="FF0000"/>
                </a:solidFill>
              </a:rPr>
              <a:t>push</a:t>
            </a:r>
            <a:r>
              <a:rPr lang="ko-KR" altLang="en-US" sz="1500" b="1" dirty="0">
                <a:solidFill>
                  <a:srgbClr val="FF0000"/>
                </a:solidFill>
              </a:rPr>
              <a:t>가 됨을 확인 가능</a:t>
            </a:r>
            <a:endParaRPr lang="en-US" sz="1500" b="1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14FA6F-E6B9-4D39-AF39-972E24EE6F11}"/>
              </a:ext>
            </a:extLst>
          </p:cNvPr>
          <p:cNvSpPr/>
          <p:nvPr/>
        </p:nvSpPr>
        <p:spPr>
          <a:xfrm>
            <a:off x="1066799" y="2396684"/>
            <a:ext cx="2498521" cy="5187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8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63FE-D0C2-4F9E-991D-7D8A9977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on Conflict (8/8)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3DE4-C3F5-4E1B-BC31-13D4C33B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 err="1"/>
              <a:t>Github</a:t>
            </a:r>
            <a:r>
              <a:rPr lang="en-US" altLang="ko-KR" dirty="0"/>
              <a:t>”</a:t>
            </a:r>
            <a:r>
              <a:rPr lang="ko-KR" altLang="en-US" dirty="0"/>
              <a:t>에서도 </a:t>
            </a:r>
            <a:r>
              <a:rPr lang="en-US" altLang="ko-KR" dirty="0"/>
              <a:t>pull</a:t>
            </a:r>
            <a:r>
              <a:rPr lang="ko-KR" altLang="en-US" dirty="0"/>
              <a:t>을 통해 갱신 및 확인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A08C9-9473-4CD1-AD43-145397062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6AE40F-8158-442D-B06A-F2FA9ECA1511}"/>
              </a:ext>
            </a:extLst>
          </p:cNvPr>
          <p:cNvGrpSpPr/>
          <p:nvPr/>
        </p:nvGrpSpPr>
        <p:grpSpPr>
          <a:xfrm>
            <a:off x="1133475" y="2000250"/>
            <a:ext cx="5877842" cy="3543300"/>
            <a:chOff x="962025" y="2038350"/>
            <a:chExt cx="5877842" cy="35433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4406664-543A-4DDD-98B4-718FA1FA2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8332" y="2059057"/>
              <a:ext cx="5801535" cy="34771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67F0BA-3074-40EC-8BE5-A96278941CAE}"/>
                </a:ext>
              </a:extLst>
            </p:cNvPr>
            <p:cNvSpPr/>
            <p:nvPr/>
          </p:nvSpPr>
          <p:spPr>
            <a:xfrm>
              <a:off x="962025" y="2038350"/>
              <a:ext cx="5495925" cy="354330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CE23-30B5-4F61-93C5-12105E77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4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288A-2344-45FA-BCC3-5298F026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06069-5AB7-4C11-9E14-283ADA2F5A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393FD4-F678-4BA2-BD09-89DA68BF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467" y="2006953"/>
            <a:ext cx="4177067" cy="17742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07CC57-A229-46A6-BFDF-AB599635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119" y="3887397"/>
            <a:ext cx="2937763" cy="2234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FED752-4A3F-40D4-9961-5EE54BF41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6" y="1219201"/>
            <a:ext cx="10972800" cy="57256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5D82982-2888-4BA7-B33D-22250C4F0903}"/>
              </a:ext>
            </a:extLst>
          </p:cNvPr>
          <p:cNvGrpSpPr/>
          <p:nvPr/>
        </p:nvGrpSpPr>
        <p:grpSpPr>
          <a:xfrm>
            <a:off x="1771646" y="2006953"/>
            <a:ext cx="3657237" cy="4384322"/>
            <a:chOff x="554650" y="2070425"/>
            <a:chExt cx="3752854" cy="44989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ACBB5F-B094-4E31-8690-FF105B24D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2615"/>
            <a:stretch/>
          </p:blipFill>
          <p:spPr>
            <a:xfrm>
              <a:off x="554650" y="2070425"/>
              <a:ext cx="3752854" cy="345407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D6A712C-4ED1-43E4-AD92-281624CF5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6115" b="1155"/>
            <a:stretch/>
          </p:blipFill>
          <p:spPr>
            <a:xfrm>
              <a:off x="554650" y="5803157"/>
              <a:ext cx="3752854" cy="76621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566DC63-85A8-4AE8-B300-B8709092B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726" b="26426"/>
            <a:stretch/>
          </p:blipFill>
          <p:spPr>
            <a:xfrm>
              <a:off x="554650" y="5524501"/>
              <a:ext cx="3752854" cy="29180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E14A29E-4553-437D-B34E-A34EE8E6DC9B}"/>
              </a:ext>
            </a:extLst>
          </p:cNvPr>
          <p:cNvSpPr/>
          <p:nvPr/>
        </p:nvSpPr>
        <p:spPr>
          <a:xfrm>
            <a:off x="10791825" y="1304925"/>
            <a:ext cx="695325" cy="40005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CBC374-E3BF-464E-A0AB-A8366B81573F}"/>
              </a:ext>
            </a:extLst>
          </p:cNvPr>
          <p:cNvSpPr/>
          <p:nvPr/>
        </p:nvSpPr>
        <p:spPr>
          <a:xfrm>
            <a:off x="1924050" y="5953124"/>
            <a:ext cx="3352800" cy="323851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75A6A8-F3A2-4CCC-A6EE-62CBC2D8123B}"/>
              </a:ext>
            </a:extLst>
          </p:cNvPr>
          <p:cNvSpPr/>
          <p:nvPr/>
        </p:nvSpPr>
        <p:spPr>
          <a:xfrm>
            <a:off x="6329032" y="2983681"/>
            <a:ext cx="3710318" cy="597719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6F3FF-7A60-4ED4-8ABF-C74F73D764E4}"/>
              </a:ext>
            </a:extLst>
          </p:cNvPr>
          <p:cNvSpPr txBox="1"/>
          <p:nvPr/>
        </p:nvSpPr>
        <p:spPr>
          <a:xfrm>
            <a:off x="11534771" y="14224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89C88-96AB-490F-B9C3-F728CF061C17}"/>
              </a:ext>
            </a:extLst>
          </p:cNvPr>
          <p:cNvSpPr txBox="1"/>
          <p:nvPr/>
        </p:nvSpPr>
        <p:spPr>
          <a:xfrm>
            <a:off x="5373538" y="60084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F5D61-1904-4D3A-94AB-C50B6A98DE80}"/>
              </a:ext>
            </a:extLst>
          </p:cNvPr>
          <p:cNvSpPr txBox="1"/>
          <p:nvPr/>
        </p:nvSpPr>
        <p:spPr>
          <a:xfrm>
            <a:off x="10221585" y="33206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38A0-8692-4303-989A-504BDA0A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068A7-5F72-47B1-9751-8DA1F7DC7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1720DF-C2BD-46E8-A9A5-3ED0203E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5070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Version Control System</a:t>
            </a:r>
          </a:p>
          <a:p>
            <a:pPr>
              <a:lnSpc>
                <a:spcPct val="150000"/>
              </a:lnSpc>
            </a:pPr>
            <a:r>
              <a:rPr lang="en-US" dirty="0"/>
              <a:t>Practice of tracking and managing changes to software code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710B5E-0F4C-4306-8FAC-FDB9900FEA7A}"/>
              </a:ext>
            </a:extLst>
          </p:cNvPr>
          <p:cNvGrpSpPr/>
          <p:nvPr/>
        </p:nvGrpSpPr>
        <p:grpSpPr>
          <a:xfrm>
            <a:off x="1452562" y="3661759"/>
            <a:ext cx="9286875" cy="1824128"/>
            <a:chOff x="1524000" y="3722439"/>
            <a:chExt cx="9286875" cy="18241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316F15F-12A2-435F-AE30-79A921D243BD}"/>
                </a:ext>
              </a:extLst>
            </p:cNvPr>
            <p:cNvGrpSpPr/>
            <p:nvPr/>
          </p:nvGrpSpPr>
          <p:grpSpPr>
            <a:xfrm>
              <a:off x="1524000" y="4352925"/>
              <a:ext cx="9286875" cy="180973"/>
              <a:chOff x="1524000" y="3886200"/>
              <a:chExt cx="9286875" cy="18097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6380ADC-A87D-4C04-8BAB-FB745B27C0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00" y="3976686"/>
                <a:ext cx="9286875" cy="0"/>
              </a:xfrm>
              <a:prstGeom prst="straightConnector1">
                <a:avLst/>
              </a:prstGeom>
              <a:ln w="571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7702A95-5785-45EB-A0FB-5DD61B891D78}"/>
                  </a:ext>
                </a:extLst>
              </p:cNvPr>
              <p:cNvGrpSpPr/>
              <p:nvPr/>
            </p:nvGrpSpPr>
            <p:grpSpPr>
              <a:xfrm>
                <a:off x="3068241" y="3886200"/>
                <a:ext cx="6198392" cy="180973"/>
                <a:chOff x="3067091" y="3886200"/>
                <a:chExt cx="6198392" cy="180973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9D3704B2-141D-4EB8-BA13-F8D3FF15FE18}"/>
                    </a:ext>
                  </a:extLst>
                </p:cNvPr>
                <p:cNvSpPr/>
                <p:nvPr/>
              </p:nvSpPr>
              <p:spPr>
                <a:xfrm>
                  <a:off x="3067091" y="3886200"/>
                  <a:ext cx="180973" cy="180973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accent6"/>
                  </a:solidFill>
                </a:ln>
                <a:effectLst>
                  <a:outerShdw blurRad="40000" dist="23000" dir="5400000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F890ACF-F019-4588-A0FF-BDA73217D726}"/>
                    </a:ext>
                  </a:extLst>
                </p:cNvPr>
                <p:cNvSpPr/>
                <p:nvPr/>
              </p:nvSpPr>
              <p:spPr>
                <a:xfrm>
                  <a:off x="5072897" y="3886200"/>
                  <a:ext cx="180973" cy="180973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accent6"/>
                  </a:solidFill>
                </a:ln>
                <a:effectLst>
                  <a:outerShdw blurRad="40000" dist="23000" dir="5400000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931295F-F624-4EAD-9315-6254103653FD}"/>
                    </a:ext>
                  </a:extLst>
                </p:cNvPr>
                <p:cNvSpPr/>
                <p:nvPr/>
              </p:nvSpPr>
              <p:spPr>
                <a:xfrm>
                  <a:off x="7078703" y="3886200"/>
                  <a:ext cx="180973" cy="180973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accent6"/>
                  </a:solidFill>
                </a:ln>
                <a:effectLst>
                  <a:outerShdw blurRad="40000" dist="23000" dir="5400000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682C57F6-E6B0-4671-BFAB-9B5730E15B5C}"/>
                    </a:ext>
                  </a:extLst>
                </p:cNvPr>
                <p:cNvSpPr/>
                <p:nvPr/>
              </p:nvSpPr>
              <p:spPr>
                <a:xfrm>
                  <a:off x="9084510" y="3886200"/>
                  <a:ext cx="180973" cy="180973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accent6"/>
                  </a:solidFill>
                </a:ln>
                <a:effectLst>
                  <a:outerShdw blurRad="40000" dist="23000" dir="5400000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3D760B-7D53-484E-92D5-49714E09CDCB}"/>
                </a:ext>
              </a:extLst>
            </p:cNvPr>
            <p:cNvSpPr txBox="1"/>
            <p:nvPr/>
          </p:nvSpPr>
          <p:spPr>
            <a:xfrm>
              <a:off x="2021679" y="4623237"/>
              <a:ext cx="22740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RCS</a:t>
              </a:r>
            </a:p>
            <a:p>
              <a:pPr algn="ctr"/>
              <a:r>
                <a:rPr lang="en-US" dirty="0"/>
                <a:t>Single User </a:t>
              </a:r>
            </a:p>
            <a:p>
              <a:pPr algn="ctr"/>
              <a:r>
                <a:rPr lang="en-US" dirty="0"/>
                <a:t>at a time</a:t>
              </a:r>
            </a:p>
          </p:txBody>
        </p:sp>
        <p:pic>
          <p:nvPicPr>
            <p:cNvPr id="1026" name="Picture 2" descr="upload.wikimedia.org/wikipedia/commons/thumb/d/...">
              <a:extLst>
                <a:ext uri="{FF2B5EF4-FFF2-40B4-BE49-F238E27FC236}">
                  <a16:creationId xmlns:a16="http://schemas.microsoft.com/office/drawing/2014/main" id="{05193C3E-5A92-4F7F-94F6-5CDB6927E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270" y="3722439"/>
              <a:ext cx="984054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아파치 서브버전 - 위키백과, 우리 모두의 백과사전">
              <a:extLst>
                <a:ext uri="{FF2B5EF4-FFF2-40B4-BE49-F238E27FC236}">
                  <a16:creationId xmlns:a16="http://schemas.microsoft.com/office/drawing/2014/main" id="{27EF3D83-F0D9-48C7-A762-8C9509DF8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589" y="3722439"/>
              <a:ext cx="6255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it · GitHub">
              <a:extLst>
                <a:ext uri="{FF2B5EF4-FFF2-40B4-BE49-F238E27FC236}">
                  <a16:creationId xmlns:a16="http://schemas.microsoft.com/office/drawing/2014/main" id="{6391FEB2-14DA-4A16-BDE3-11A5B0F1C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145" y="3722439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E50CC0-9153-4D8A-B10A-AC8FA6F9DF20}"/>
                </a:ext>
              </a:extLst>
            </p:cNvPr>
            <p:cNvSpPr txBox="1"/>
            <p:nvPr/>
          </p:nvSpPr>
          <p:spPr>
            <a:xfrm>
              <a:off x="4027249" y="4623237"/>
              <a:ext cx="22740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CVS</a:t>
              </a:r>
            </a:p>
            <a:p>
              <a:pPr algn="ctr"/>
              <a:r>
                <a:rPr lang="en-US" dirty="0"/>
                <a:t>Multiple Users </a:t>
              </a:r>
            </a:p>
            <a:p>
              <a:pPr algn="ctr"/>
              <a:r>
                <a:rPr lang="en-US" dirty="0"/>
                <a:t>at a time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A020F5-809C-4E76-A00C-0EDCE28AB00D}"/>
                </a:ext>
              </a:extLst>
            </p:cNvPr>
            <p:cNvSpPr txBox="1"/>
            <p:nvPr/>
          </p:nvSpPr>
          <p:spPr>
            <a:xfrm>
              <a:off x="6033291" y="4623237"/>
              <a:ext cx="227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SVN</a:t>
              </a:r>
            </a:p>
            <a:p>
              <a:pPr algn="ctr"/>
              <a:r>
                <a:rPr lang="en-US" dirty="0"/>
                <a:t>Implements CVCS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0AD81-B4A8-4233-9179-9EAAD3BBD34A}"/>
                </a:ext>
              </a:extLst>
            </p:cNvPr>
            <p:cNvSpPr txBox="1"/>
            <p:nvPr/>
          </p:nvSpPr>
          <p:spPr>
            <a:xfrm>
              <a:off x="8039097" y="4623237"/>
              <a:ext cx="227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Git</a:t>
              </a:r>
            </a:p>
            <a:p>
              <a:pPr algn="ctr"/>
              <a:r>
                <a:rPr lang="en-US" dirty="0"/>
                <a:t>Implements DVCS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3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8186-3D90-4035-9388-BB7B2937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repository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946D0-76A7-444C-9D47-C9FD634FD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32566-CFD5-41A7-84DF-A68F1CA10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4" y="1400941"/>
            <a:ext cx="1714500" cy="4562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F1A7D9-0BEF-420E-972E-CB653AC62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56" y="1400941"/>
            <a:ext cx="7948582" cy="29900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5D7560-C715-4928-8BC7-FFD1AA3D552B}"/>
              </a:ext>
            </a:extLst>
          </p:cNvPr>
          <p:cNvSpPr/>
          <p:nvPr/>
        </p:nvSpPr>
        <p:spPr>
          <a:xfrm>
            <a:off x="9922708" y="1838325"/>
            <a:ext cx="602417" cy="3048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1C86FA-063C-4E7A-A21B-4AB4DCB57618}"/>
              </a:ext>
            </a:extLst>
          </p:cNvPr>
          <p:cNvSpPr/>
          <p:nvPr/>
        </p:nvSpPr>
        <p:spPr>
          <a:xfrm>
            <a:off x="5731708" y="1504950"/>
            <a:ext cx="735767" cy="3048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3AD07B-0940-441A-BFAF-EB21B3052423}"/>
              </a:ext>
            </a:extLst>
          </p:cNvPr>
          <p:cNvSpPr/>
          <p:nvPr/>
        </p:nvSpPr>
        <p:spPr>
          <a:xfrm>
            <a:off x="1464530" y="1809750"/>
            <a:ext cx="526195" cy="24765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4C0B2-1187-4B0F-9D16-F8F484365DF1}"/>
              </a:ext>
            </a:extLst>
          </p:cNvPr>
          <p:cNvSpPr txBox="1"/>
          <p:nvPr/>
        </p:nvSpPr>
        <p:spPr>
          <a:xfrm>
            <a:off x="1944933" y="17489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1933A-D1A2-4670-A1F4-1A0D8E2480A3}"/>
              </a:ext>
            </a:extLst>
          </p:cNvPr>
          <p:cNvSpPr txBox="1"/>
          <p:nvPr/>
        </p:nvSpPr>
        <p:spPr>
          <a:xfrm>
            <a:off x="6128990" y="17737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3E6080-EAA0-4FDB-9371-C7EB3DCA3F8E}"/>
              </a:ext>
            </a:extLst>
          </p:cNvPr>
          <p:cNvSpPr txBox="1"/>
          <p:nvPr/>
        </p:nvSpPr>
        <p:spPr>
          <a:xfrm>
            <a:off x="10195886" y="21182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6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9218A1-6519-D2F1-14B5-FFFFFEB8E50C}"/>
              </a:ext>
            </a:extLst>
          </p:cNvPr>
          <p:cNvSpPr/>
          <p:nvPr/>
        </p:nvSpPr>
        <p:spPr>
          <a:xfrm>
            <a:off x="815788" y="2352675"/>
            <a:ext cx="4500283" cy="314071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5BA25-B367-49DA-A4CD-CAE21C4D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repository </a:t>
            </a:r>
            <a:r>
              <a:rPr lang="en-US" altLang="ko-KR" dirty="0"/>
              <a:t>(2/2)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F8AD1-4DF7-497A-A910-019A03EC6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66C06-87B2-4259-A327-7BE50B2F1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A399AE0-A28D-B3A6-4522-76AE5545BA11}"/>
              </a:ext>
            </a:extLst>
          </p:cNvPr>
          <p:cNvGrpSpPr/>
          <p:nvPr/>
        </p:nvGrpSpPr>
        <p:grpSpPr>
          <a:xfrm>
            <a:off x="6337160" y="274639"/>
            <a:ext cx="5246701" cy="6026419"/>
            <a:chOff x="6175793" y="274639"/>
            <a:chExt cx="5246701" cy="60264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599C08-47AB-4FAF-BAAA-3F9918FAC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5793" y="274639"/>
              <a:ext cx="5246701" cy="602641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723E9C-EB22-4DAE-99EF-7BEE26E97CE8}"/>
                </a:ext>
              </a:extLst>
            </p:cNvPr>
            <p:cNvSpPr/>
            <p:nvPr/>
          </p:nvSpPr>
          <p:spPr>
            <a:xfrm>
              <a:off x="7379533" y="1295400"/>
              <a:ext cx="507167" cy="2571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BC8A35-E872-40ED-88A1-B6A314287C05}"/>
                </a:ext>
              </a:extLst>
            </p:cNvPr>
            <p:cNvSpPr/>
            <p:nvPr/>
          </p:nvSpPr>
          <p:spPr>
            <a:xfrm>
              <a:off x="6436558" y="1981200"/>
              <a:ext cx="726242" cy="2571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33C922-014F-461A-869E-B334D4286658}"/>
                </a:ext>
              </a:extLst>
            </p:cNvPr>
            <p:cNvSpPr/>
            <p:nvPr/>
          </p:nvSpPr>
          <p:spPr>
            <a:xfrm>
              <a:off x="6315075" y="2352675"/>
              <a:ext cx="847725" cy="7239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D0DCE-3DEB-471B-B76A-441A1CDC1EB0}"/>
                </a:ext>
              </a:extLst>
            </p:cNvPr>
            <p:cNvSpPr/>
            <p:nvPr/>
          </p:nvSpPr>
          <p:spPr>
            <a:xfrm>
              <a:off x="6315075" y="3495674"/>
              <a:ext cx="1064458" cy="400051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F53EA-686C-48EE-A651-34FDC540ECA0}"/>
                </a:ext>
              </a:extLst>
            </p:cNvPr>
            <p:cNvSpPr/>
            <p:nvPr/>
          </p:nvSpPr>
          <p:spPr>
            <a:xfrm>
              <a:off x="6315074" y="3895725"/>
              <a:ext cx="1343025" cy="619123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74CBB4-7607-482E-A4DA-073FACA9CFA2}"/>
                </a:ext>
              </a:extLst>
            </p:cNvPr>
            <p:cNvSpPr/>
            <p:nvPr/>
          </p:nvSpPr>
          <p:spPr>
            <a:xfrm>
              <a:off x="6318665" y="4514848"/>
              <a:ext cx="1343025" cy="619123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ECFFF3-A475-4975-A690-8D106ECF9B50}"/>
                </a:ext>
              </a:extLst>
            </p:cNvPr>
            <p:cNvSpPr/>
            <p:nvPr/>
          </p:nvSpPr>
          <p:spPr>
            <a:xfrm>
              <a:off x="6318665" y="5133971"/>
              <a:ext cx="3577810" cy="2571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78840E-12C9-40DA-9ED9-108A0DA7A237}"/>
                </a:ext>
              </a:extLst>
            </p:cNvPr>
            <p:cNvSpPr/>
            <p:nvPr/>
          </p:nvSpPr>
          <p:spPr>
            <a:xfrm>
              <a:off x="6391275" y="5852357"/>
              <a:ext cx="1000125" cy="2571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225D46-BBA1-030C-0755-839ED6AEFBA7}"/>
                </a:ext>
              </a:extLst>
            </p:cNvPr>
            <p:cNvSpPr txBox="1"/>
            <p:nvPr/>
          </p:nvSpPr>
          <p:spPr>
            <a:xfrm>
              <a:off x="7949594" y="1278671"/>
              <a:ext cx="126735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Repository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name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180C79-903A-6671-753A-98F6BCC93D9A}"/>
                </a:ext>
              </a:extLst>
            </p:cNvPr>
            <p:cNvSpPr txBox="1"/>
            <p:nvPr/>
          </p:nvSpPr>
          <p:spPr>
            <a:xfrm>
              <a:off x="7216007" y="1967892"/>
              <a:ext cx="161307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Description (optional)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78ADDA-54C5-9708-5393-AAA95A0E01AF}"/>
                </a:ext>
              </a:extLst>
            </p:cNvPr>
            <p:cNvSpPr txBox="1"/>
            <p:nvPr/>
          </p:nvSpPr>
          <p:spPr>
            <a:xfrm>
              <a:off x="7216007" y="2803358"/>
              <a:ext cx="1760136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Access (Public or Private)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7C8946-BC6F-03EC-ADA8-08BFC22A359B}"/>
                </a:ext>
              </a:extLst>
            </p:cNvPr>
            <p:cNvSpPr txBox="1"/>
            <p:nvPr/>
          </p:nvSpPr>
          <p:spPr>
            <a:xfrm>
              <a:off x="7447768" y="3531985"/>
              <a:ext cx="1418326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README (optional)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336111-4E81-5026-4B16-61805B25BD5E}"/>
                </a:ext>
              </a:extLst>
            </p:cNvPr>
            <p:cNvSpPr txBox="1"/>
            <p:nvPr/>
          </p:nvSpPr>
          <p:spPr>
            <a:xfrm>
              <a:off x="7733517" y="4066786"/>
              <a:ext cx="1483435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gitgnore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(optional)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4F39E5-E7F0-333C-8FD9-A42DF249BD51}"/>
                </a:ext>
              </a:extLst>
            </p:cNvPr>
            <p:cNvSpPr txBox="1"/>
            <p:nvPr/>
          </p:nvSpPr>
          <p:spPr>
            <a:xfrm>
              <a:off x="7733519" y="4671625"/>
              <a:ext cx="1263235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license (optional)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6AF354-02AE-E436-F102-477D665728D8}"/>
                </a:ext>
              </a:extLst>
            </p:cNvPr>
            <p:cNvSpPr txBox="1"/>
            <p:nvPr/>
          </p:nvSpPr>
          <p:spPr>
            <a:xfrm>
              <a:off x="9960808" y="5031725"/>
              <a:ext cx="103888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default</a:t>
              </a: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branch name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1B741F-9D7D-DB8C-FA9C-123B527F33AA}"/>
                </a:ext>
              </a:extLst>
            </p:cNvPr>
            <p:cNvSpPr txBox="1"/>
            <p:nvPr/>
          </p:nvSpPr>
          <p:spPr>
            <a:xfrm>
              <a:off x="7474762" y="5861428"/>
              <a:ext cx="131088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Create repository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3" name="Picture 15">
            <a:extLst>
              <a:ext uri="{FF2B5EF4-FFF2-40B4-BE49-F238E27FC236}">
                <a16:creationId xmlns:a16="http://schemas.microsoft.com/office/drawing/2014/main" id="{72AF76CC-4341-A4EC-44FA-BCFD59DC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66" y="2406025"/>
            <a:ext cx="4312020" cy="1799260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9FF3FE40-08FF-E415-4DEC-5CA61FA44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28" y="4374510"/>
            <a:ext cx="4312020" cy="1048389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97D386D-7207-178F-97A9-A95D25BEED45}"/>
              </a:ext>
            </a:extLst>
          </p:cNvPr>
          <p:cNvCxnSpPr>
            <a:stCxn id="29" idx="1"/>
            <a:endCxn id="35" idx="3"/>
          </p:cNvCxnSpPr>
          <p:nvPr/>
        </p:nvCxnSpPr>
        <p:spPr>
          <a:xfrm rot="10800000">
            <a:off x="5316072" y="3923033"/>
            <a:ext cx="1236571" cy="205791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0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F8CDA-9CD3-40C3-BDC5-19446760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remote /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0A850-AC64-4F2E-BB5D-702A59878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5F478D-C9F4-49F8-B419-416C39E2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42" y="1709479"/>
            <a:ext cx="4001058" cy="3705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94D72-603A-4A98-A1F0-52D52989A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" r="1769" b="2737"/>
          <a:stretch/>
        </p:blipFill>
        <p:spPr>
          <a:xfrm>
            <a:off x="6172200" y="1709479"/>
            <a:ext cx="4001058" cy="37057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C9A8AD-6FC2-484A-BF3E-7CA443AF5BB5}"/>
              </a:ext>
            </a:extLst>
          </p:cNvPr>
          <p:cNvSpPr txBox="1"/>
          <p:nvPr/>
        </p:nvSpPr>
        <p:spPr>
          <a:xfrm>
            <a:off x="2642908" y="5415221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Personal Access Token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365BF9-726B-4D3F-AAC1-14E75B903C99}"/>
              </a:ext>
            </a:extLst>
          </p:cNvPr>
          <p:cNvSpPr txBox="1"/>
          <p:nvPr/>
        </p:nvSpPr>
        <p:spPr>
          <a:xfrm>
            <a:off x="6969958" y="5415221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B26C60-35D8-4000-8665-0736284AA3A5}"/>
              </a:ext>
            </a:extLst>
          </p:cNvPr>
          <p:cNvSpPr/>
          <p:nvPr/>
        </p:nvSpPr>
        <p:spPr>
          <a:xfrm>
            <a:off x="5061365" y="3605375"/>
            <a:ext cx="434560" cy="24272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88223E-FD43-47B4-86EC-28A9B144D623}"/>
              </a:ext>
            </a:extLst>
          </p:cNvPr>
          <p:cNvSpPr/>
          <p:nvPr/>
        </p:nvSpPr>
        <p:spPr>
          <a:xfrm>
            <a:off x="9461915" y="3643475"/>
            <a:ext cx="434560" cy="24272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0F95DB-7336-4C11-A76E-AEF0DF40D944}"/>
              </a:ext>
            </a:extLst>
          </p:cNvPr>
          <p:cNvSpPr/>
          <p:nvPr/>
        </p:nvSpPr>
        <p:spPr>
          <a:xfrm>
            <a:off x="4899684" y="1824200"/>
            <a:ext cx="796266" cy="369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A174A1-C717-40D1-9094-323CC4D31CED}"/>
              </a:ext>
            </a:extLst>
          </p:cNvPr>
          <p:cNvSpPr/>
          <p:nvPr/>
        </p:nvSpPr>
        <p:spPr>
          <a:xfrm>
            <a:off x="9298225" y="1852775"/>
            <a:ext cx="796266" cy="369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E2A0CB-2646-41AB-A6A7-103119A1D687}"/>
              </a:ext>
            </a:extLst>
          </p:cNvPr>
          <p:cNvSpPr txBox="1"/>
          <p:nvPr/>
        </p:nvSpPr>
        <p:spPr>
          <a:xfrm>
            <a:off x="5375702" y="21554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46A796-6760-4217-AEE6-32F8F39C7C8B}"/>
              </a:ext>
            </a:extLst>
          </p:cNvPr>
          <p:cNvSpPr txBox="1"/>
          <p:nvPr/>
        </p:nvSpPr>
        <p:spPr>
          <a:xfrm>
            <a:off x="5177478" y="38100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BCC503-DE20-4A9E-9B58-31A3826980D0}"/>
              </a:ext>
            </a:extLst>
          </p:cNvPr>
          <p:cNvSpPr txBox="1"/>
          <p:nvPr/>
        </p:nvSpPr>
        <p:spPr>
          <a:xfrm>
            <a:off x="9765224" y="2184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BC0EF-CD22-42A0-AD25-FF59CED859C6}"/>
              </a:ext>
            </a:extLst>
          </p:cNvPr>
          <p:cNvSpPr txBox="1"/>
          <p:nvPr/>
        </p:nvSpPr>
        <p:spPr>
          <a:xfrm>
            <a:off x="9567000" y="38385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75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74C2-75DF-483B-AD74-B8F7EA23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(1/8) - token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8D495-2790-43DF-BE24-97CE93389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3C786-25F5-48CD-B46B-ABF927BA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64" y="1281112"/>
            <a:ext cx="7693701" cy="1361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AAE134-26FF-47FA-BA69-61FC15E6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96" y="1281112"/>
            <a:ext cx="1503487" cy="49672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E7C84C-8885-4040-AA63-9CD51EC3D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5" y="1281112"/>
            <a:ext cx="1714500" cy="4562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7A74F5-8A3B-45B8-9A5D-2225A0A6CF7A}"/>
              </a:ext>
            </a:extLst>
          </p:cNvPr>
          <p:cNvSpPr/>
          <p:nvPr/>
        </p:nvSpPr>
        <p:spPr>
          <a:xfrm>
            <a:off x="784639" y="5081750"/>
            <a:ext cx="558385" cy="24272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853E8B-4D77-404A-B200-3222FC6B6E27}"/>
              </a:ext>
            </a:extLst>
          </p:cNvPr>
          <p:cNvSpPr/>
          <p:nvPr/>
        </p:nvSpPr>
        <p:spPr>
          <a:xfrm>
            <a:off x="2565814" y="5967575"/>
            <a:ext cx="806036" cy="24272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FBDFBB-BBEA-443B-B7BC-D10BAE271E5D}"/>
              </a:ext>
            </a:extLst>
          </p:cNvPr>
          <p:cNvSpPr/>
          <p:nvPr/>
        </p:nvSpPr>
        <p:spPr>
          <a:xfrm>
            <a:off x="4404139" y="2252825"/>
            <a:ext cx="806036" cy="24272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F2377-489A-4DBF-AA9B-AAF1AF1C5757}"/>
              </a:ext>
            </a:extLst>
          </p:cNvPr>
          <p:cNvSpPr/>
          <p:nvPr/>
        </p:nvSpPr>
        <p:spPr>
          <a:xfrm>
            <a:off x="9566688" y="2010100"/>
            <a:ext cx="1425161" cy="39972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C1C3A-4DED-492F-85CB-13B9D46E8F06}"/>
              </a:ext>
            </a:extLst>
          </p:cNvPr>
          <p:cNvSpPr txBox="1"/>
          <p:nvPr/>
        </p:nvSpPr>
        <p:spPr>
          <a:xfrm>
            <a:off x="1343024" y="50184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D92B4-14EE-4890-A395-4D7E1D738395}"/>
              </a:ext>
            </a:extLst>
          </p:cNvPr>
          <p:cNvSpPr txBox="1"/>
          <p:nvPr/>
        </p:nvSpPr>
        <p:spPr>
          <a:xfrm>
            <a:off x="3371850" y="59042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7E432-E9B2-45CE-B220-143B7BFF4E2B}"/>
              </a:ext>
            </a:extLst>
          </p:cNvPr>
          <p:cNvSpPr txBox="1"/>
          <p:nvPr/>
        </p:nvSpPr>
        <p:spPr>
          <a:xfrm>
            <a:off x="5210175" y="21895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3AF21-BFAA-4EF4-8355-4FAE58CF2F9A}"/>
              </a:ext>
            </a:extLst>
          </p:cNvPr>
          <p:cNvSpPr txBox="1"/>
          <p:nvPr/>
        </p:nvSpPr>
        <p:spPr>
          <a:xfrm>
            <a:off x="10997499" y="20234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6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74C2-75DF-483B-AD74-B8F7EA23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(2/8) - token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044207-1AB9-4B58-85D3-2CB31B095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295" y="1409701"/>
            <a:ext cx="5372101" cy="2093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8D495-2790-43DF-BE24-97CE93389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10671C-049D-4246-839A-23CE98834AF1}"/>
              </a:ext>
            </a:extLst>
          </p:cNvPr>
          <p:cNvGrpSpPr/>
          <p:nvPr/>
        </p:nvGrpSpPr>
        <p:grpSpPr>
          <a:xfrm>
            <a:off x="609604" y="1409701"/>
            <a:ext cx="5372100" cy="4547640"/>
            <a:chOff x="3762375" y="-144673"/>
            <a:chExt cx="7715250" cy="65311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D5C75D-152D-48C4-BE79-33B4F0BE0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846"/>
            <a:stretch/>
          </p:blipFill>
          <p:spPr>
            <a:xfrm>
              <a:off x="3762375" y="4919338"/>
              <a:ext cx="7715250" cy="14671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341526-23A7-4CAC-ACAB-FAFA235FA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594" b="32273"/>
            <a:stretch/>
          </p:blipFill>
          <p:spPr>
            <a:xfrm>
              <a:off x="3762375" y="-144673"/>
              <a:ext cx="7715250" cy="506401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82750-B2E8-47E2-8BF8-5F4F3A614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968" r="2084"/>
          <a:stretch/>
        </p:blipFill>
        <p:spPr>
          <a:xfrm>
            <a:off x="6252241" y="3736022"/>
            <a:ext cx="5332955" cy="18696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18855D-0D53-4153-9303-FE82FE1743D1}"/>
              </a:ext>
            </a:extLst>
          </p:cNvPr>
          <p:cNvSpPr/>
          <p:nvPr/>
        </p:nvSpPr>
        <p:spPr>
          <a:xfrm>
            <a:off x="784639" y="2401951"/>
            <a:ext cx="777461" cy="24272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8B64DF-DFEE-4A09-839C-A32579148E77}"/>
              </a:ext>
            </a:extLst>
          </p:cNvPr>
          <p:cNvSpPr/>
          <p:nvPr/>
        </p:nvSpPr>
        <p:spPr>
          <a:xfrm>
            <a:off x="784639" y="3034107"/>
            <a:ext cx="777461" cy="24272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3D24F4-F3C4-485C-B9EE-58B1B8FF1D47}"/>
              </a:ext>
            </a:extLst>
          </p:cNvPr>
          <p:cNvSpPr/>
          <p:nvPr/>
        </p:nvSpPr>
        <p:spPr>
          <a:xfrm>
            <a:off x="784638" y="3742205"/>
            <a:ext cx="1082262" cy="178229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0CF0F-92A7-4CF9-82D4-23914645A10F}"/>
              </a:ext>
            </a:extLst>
          </p:cNvPr>
          <p:cNvSpPr/>
          <p:nvPr/>
        </p:nvSpPr>
        <p:spPr>
          <a:xfrm>
            <a:off x="784638" y="5605674"/>
            <a:ext cx="863187" cy="195051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5AB9C4-1A66-46C9-B1B6-75EDB2AA3002}"/>
              </a:ext>
            </a:extLst>
          </p:cNvPr>
          <p:cNvSpPr/>
          <p:nvPr/>
        </p:nvSpPr>
        <p:spPr>
          <a:xfrm>
            <a:off x="6371176" y="2704401"/>
            <a:ext cx="2403708" cy="21245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5C8D9-F5DF-4841-9D4F-9A7C5785CE8A}"/>
              </a:ext>
            </a:extLst>
          </p:cNvPr>
          <p:cNvSpPr txBox="1"/>
          <p:nvPr/>
        </p:nvSpPr>
        <p:spPr>
          <a:xfrm>
            <a:off x="1607628" y="2372168"/>
            <a:ext cx="109074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token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8C0F5-A9F3-467F-BF67-1A97D1CB016A}"/>
              </a:ext>
            </a:extLst>
          </p:cNvPr>
          <p:cNvSpPr txBox="1"/>
          <p:nvPr/>
        </p:nvSpPr>
        <p:spPr>
          <a:xfrm>
            <a:off x="1607628" y="2999570"/>
            <a:ext cx="1369359" cy="3077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expiration 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6D23C1-FF10-4E2A-B26C-22BEB762EB6B}"/>
              </a:ext>
            </a:extLst>
          </p:cNvPr>
          <p:cNvSpPr txBox="1"/>
          <p:nvPr/>
        </p:nvSpPr>
        <p:spPr>
          <a:xfrm>
            <a:off x="1733700" y="5597871"/>
            <a:ext cx="86318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generate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5DBF8B-833C-4252-8223-D7D3CE7E6EDF}"/>
              </a:ext>
            </a:extLst>
          </p:cNvPr>
          <p:cNvSpPr txBox="1"/>
          <p:nvPr/>
        </p:nvSpPr>
        <p:spPr>
          <a:xfrm>
            <a:off x="1908846" y="5221782"/>
            <a:ext cx="6880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scopes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8D8223-4A71-4740-AA16-1595C7BEB692}"/>
              </a:ext>
            </a:extLst>
          </p:cNvPr>
          <p:cNvSpPr txBox="1"/>
          <p:nvPr/>
        </p:nvSpPr>
        <p:spPr>
          <a:xfrm>
            <a:off x="8831699" y="2656739"/>
            <a:ext cx="154711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copy for later uses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1B4482-6551-4EA9-8F7F-6DA982629829}"/>
              </a:ext>
            </a:extLst>
          </p:cNvPr>
          <p:cNvSpPr txBox="1"/>
          <p:nvPr/>
        </p:nvSpPr>
        <p:spPr>
          <a:xfrm>
            <a:off x="9878432" y="3817894"/>
            <a:ext cx="1031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username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F87C32-E6D5-4765-AC29-FBF4FCF3028E}"/>
              </a:ext>
            </a:extLst>
          </p:cNvPr>
          <p:cNvSpPr/>
          <p:nvPr/>
        </p:nvSpPr>
        <p:spPr>
          <a:xfrm>
            <a:off x="9187487" y="3908612"/>
            <a:ext cx="757400" cy="16808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4D5DC9-5800-4CF8-994B-26A0B18B7535}"/>
              </a:ext>
            </a:extLst>
          </p:cNvPr>
          <p:cNvSpPr/>
          <p:nvPr/>
        </p:nvSpPr>
        <p:spPr>
          <a:xfrm>
            <a:off x="6210295" y="4235406"/>
            <a:ext cx="5372100" cy="140491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FFC194-5DB2-4144-A3C9-A41EF0746986}"/>
              </a:ext>
            </a:extLst>
          </p:cNvPr>
          <p:cNvSpPr/>
          <p:nvPr/>
        </p:nvSpPr>
        <p:spPr>
          <a:xfrm>
            <a:off x="6210295" y="3694077"/>
            <a:ext cx="5372100" cy="1946246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B48E79-EFF8-444F-BA78-CE729D246062}"/>
              </a:ext>
            </a:extLst>
          </p:cNvPr>
          <p:cNvSpPr/>
          <p:nvPr/>
        </p:nvSpPr>
        <p:spPr>
          <a:xfrm>
            <a:off x="9944886" y="4076700"/>
            <a:ext cx="1126973" cy="21245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366771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74C2-75DF-483B-AD74-B8F7EA23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(3/8) - token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8D495-2790-43DF-BE24-97CE93389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022619-E996-480E-B50F-8D21A8EE4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19" b="2906"/>
          <a:stretch/>
        </p:blipFill>
        <p:spPr>
          <a:xfrm>
            <a:off x="665356" y="3790950"/>
            <a:ext cx="8686800" cy="2071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B2FFD7-50EB-4D80-A351-01E0AA614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25"/>
          <a:stretch/>
        </p:blipFill>
        <p:spPr>
          <a:xfrm>
            <a:off x="665356" y="1414463"/>
            <a:ext cx="8686800" cy="20716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2AA033-55F6-4AAF-A71A-2FC022518F0B}"/>
              </a:ext>
            </a:extLst>
          </p:cNvPr>
          <p:cNvSpPr/>
          <p:nvPr/>
        </p:nvSpPr>
        <p:spPr>
          <a:xfrm>
            <a:off x="609604" y="1593907"/>
            <a:ext cx="8686800" cy="8472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486473-16BF-42FF-A292-1ADA4A02A86F}"/>
              </a:ext>
            </a:extLst>
          </p:cNvPr>
          <p:cNvSpPr/>
          <p:nvPr/>
        </p:nvSpPr>
        <p:spPr>
          <a:xfrm>
            <a:off x="609604" y="2781301"/>
            <a:ext cx="8686800" cy="7515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76E32B-A2E5-4E05-967F-F383615B6FFA}"/>
              </a:ext>
            </a:extLst>
          </p:cNvPr>
          <p:cNvSpPr/>
          <p:nvPr/>
        </p:nvSpPr>
        <p:spPr>
          <a:xfrm>
            <a:off x="609604" y="3966886"/>
            <a:ext cx="8686800" cy="8472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EBF74D-4E40-45AF-9F42-70501A8CD08E}"/>
              </a:ext>
            </a:extLst>
          </p:cNvPr>
          <p:cNvSpPr/>
          <p:nvPr/>
        </p:nvSpPr>
        <p:spPr>
          <a:xfrm>
            <a:off x="609604" y="5184759"/>
            <a:ext cx="8686800" cy="6994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EE8ACC-74AB-4E51-BAE6-2C56C935BEB3}"/>
              </a:ext>
            </a:extLst>
          </p:cNvPr>
          <p:cNvSpPr/>
          <p:nvPr/>
        </p:nvSpPr>
        <p:spPr>
          <a:xfrm>
            <a:off x="609604" y="3757394"/>
            <a:ext cx="8686800" cy="2148456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381B0-C037-4D21-8FE4-BE7FE3523C6E}"/>
              </a:ext>
            </a:extLst>
          </p:cNvPr>
          <p:cNvSpPr/>
          <p:nvPr/>
        </p:nvSpPr>
        <p:spPr>
          <a:xfrm>
            <a:off x="609604" y="1384414"/>
            <a:ext cx="8686800" cy="2148456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222A97-B582-4D2A-88B7-C95B68036E53}"/>
              </a:ext>
            </a:extLst>
          </p:cNvPr>
          <p:cNvCxnSpPr>
            <a:cxnSpLocks/>
          </p:cNvCxnSpPr>
          <p:nvPr/>
        </p:nvCxnSpPr>
        <p:spPr>
          <a:xfrm>
            <a:off x="2537460" y="5193725"/>
            <a:ext cx="6987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D29928-3D87-4A32-A238-42EF7155F0B1}"/>
              </a:ext>
            </a:extLst>
          </p:cNvPr>
          <p:cNvSpPr txBox="1"/>
          <p:nvPr/>
        </p:nvSpPr>
        <p:spPr>
          <a:xfrm>
            <a:off x="2014318" y="5163151"/>
            <a:ext cx="764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&lt;username&gt;:                        &lt;token&gt;                            @github.com...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4125911F-54C9-203A-D12B-B51D54155BD6}"/>
              </a:ext>
            </a:extLst>
          </p:cNvPr>
          <p:cNvCxnSpPr>
            <a:cxnSpLocks/>
          </p:cNvCxnSpPr>
          <p:nvPr/>
        </p:nvCxnSpPr>
        <p:spPr>
          <a:xfrm>
            <a:off x="3308425" y="5187920"/>
            <a:ext cx="343303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A6815963-0DBD-3DA7-AA24-53BB7E1566E6}"/>
              </a:ext>
            </a:extLst>
          </p:cNvPr>
          <p:cNvCxnSpPr>
            <a:cxnSpLocks/>
          </p:cNvCxnSpPr>
          <p:nvPr/>
        </p:nvCxnSpPr>
        <p:spPr>
          <a:xfrm>
            <a:off x="6804661" y="5193724"/>
            <a:ext cx="236623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2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74C2-75DF-483B-AD74-B8F7EA23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(4/8) - token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8D495-2790-43DF-BE24-97CE93389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52E2F-51B2-4F8B-9852-5FA6F415D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66" b="65100"/>
          <a:stretch/>
        </p:blipFill>
        <p:spPr>
          <a:xfrm>
            <a:off x="668327" y="1421355"/>
            <a:ext cx="5486400" cy="15687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381F77-154C-4481-8D44-9F8E1BA4C903}"/>
              </a:ext>
            </a:extLst>
          </p:cNvPr>
          <p:cNvSpPr/>
          <p:nvPr/>
        </p:nvSpPr>
        <p:spPr>
          <a:xfrm>
            <a:off x="609604" y="1630680"/>
            <a:ext cx="5296246" cy="14097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E8D603-3A5D-4190-9F32-3A9C33482503}"/>
              </a:ext>
            </a:extLst>
          </p:cNvPr>
          <p:cNvSpPr/>
          <p:nvPr/>
        </p:nvSpPr>
        <p:spPr>
          <a:xfrm>
            <a:off x="609604" y="1396188"/>
            <a:ext cx="5296246" cy="164424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74C2-75DF-483B-AD74-B8F7EA23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(5/8) - </a:t>
            </a:r>
            <a:r>
              <a:rPr lang="en-US" dirty="0" err="1"/>
              <a:t>ssh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8D495-2790-43DF-BE24-97CE93389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47</a:t>
            </a:fld>
            <a:endParaRPr lang="ko-KR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86C430-4918-412F-B520-FE9ABD231774}"/>
              </a:ext>
            </a:extLst>
          </p:cNvPr>
          <p:cNvGrpSpPr/>
          <p:nvPr/>
        </p:nvGrpSpPr>
        <p:grpSpPr>
          <a:xfrm>
            <a:off x="609604" y="1334150"/>
            <a:ext cx="8335865" cy="4588477"/>
            <a:chOff x="609604" y="1334150"/>
            <a:chExt cx="8335865" cy="458847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40AC4A-5F2C-4B27-9416-F1502C1358FA}"/>
                </a:ext>
              </a:extLst>
            </p:cNvPr>
            <p:cNvGrpSpPr/>
            <p:nvPr/>
          </p:nvGrpSpPr>
          <p:grpSpPr>
            <a:xfrm>
              <a:off x="699091" y="1392572"/>
              <a:ext cx="8229600" cy="4498945"/>
              <a:chOff x="3007296" y="771787"/>
              <a:chExt cx="8229600" cy="449894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5EDD15-A01B-473F-BF8E-5925B0A13A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0430"/>
              <a:stretch/>
            </p:blipFill>
            <p:spPr>
              <a:xfrm>
                <a:off x="3007296" y="4552251"/>
                <a:ext cx="2533650" cy="3241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8A37F12-A513-4B02-9AF9-EC090B4AF5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00" b="8159"/>
              <a:stretch/>
            </p:blipFill>
            <p:spPr>
              <a:xfrm>
                <a:off x="3007296" y="771787"/>
                <a:ext cx="8229600" cy="378046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74C8C4-7CA0-445E-8282-7793A1504C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1323" b="-839"/>
              <a:stretch/>
            </p:blipFill>
            <p:spPr>
              <a:xfrm>
                <a:off x="3007296" y="4876450"/>
                <a:ext cx="8229600" cy="39428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0B511E-8C1B-4A48-AC13-87D512BC1954}"/>
                </a:ext>
              </a:extLst>
            </p:cNvPr>
            <p:cNvSpPr/>
            <p:nvPr/>
          </p:nvSpPr>
          <p:spPr>
            <a:xfrm>
              <a:off x="609604" y="1543402"/>
              <a:ext cx="8335865" cy="18062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75145B-B187-4DD1-8115-74F0FE61D9A7}"/>
                </a:ext>
              </a:extLst>
            </p:cNvPr>
            <p:cNvSpPr/>
            <p:nvPr/>
          </p:nvSpPr>
          <p:spPr>
            <a:xfrm>
              <a:off x="609604" y="2424465"/>
              <a:ext cx="8335865" cy="274443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C6131E-87EB-41BD-A795-B469CDB17AF8}"/>
                </a:ext>
              </a:extLst>
            </p:cNvPr>
            <p:cNvSpPr/>
            <p:nvPr/>
          </p:nvSpPr>
          <p:spPr>
            <a:xfrm>
              <a:off x="609604" y="1334150"/>
              <a:ext cx="8335865" cy="458847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529C78D-A089-4A20-97C0-6639CB82E66E}"/>
              </a:ext>
            </a:extLst>
          </p:cNvPr>
          <p:cNvSpPr/>
          <p:nvPr/>
        </p:nvSpPr>
        <p:spPr>
          <a:xfrm>
            <a:off x="653737" y="5667375"/>
            <a:ext cx="8229599" cy="205092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C5451F-E026-4BD2-878D-6754B7F5F275}"/>
              </a:ext>
            </a:extLst>
          </p:cNvPr>
          <p:cNvSpPr txBox="1"/>
          <p:nvPr/>
        </p:nvSpPr>
        <p:spPr>
          <a:xfrm>
            <a:off x="7282706" y="5312958"/>
            <a:ext cx="167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81F61-C41B-471E-94DD-5EDCFDF308B9}"/>
              </a:ext>
            </a:extLst>
          </p:cNvPr>
          <p:cNvSpPr/>
          <p:nvPr/>
        </p:nvSpPr>
        <p:spPr>
          <a:xfrm>
            <a:off x="3143250" y="1361045"/>
            <a:ext cx="1038225" cy="20511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F1A3E3-7B56-4676-8948-5967E2A0277C}"/>
              </a:ext>
            </a:extLst>
          </p:cNvPr>
          <p:cNvSpPr txBox="1"/>
          <p:nvPr/>
        </p:nvSpPr>
        <p:spPr>
          <a:xfrm>
            <a:off x="4142409" y="1294548"/>
            <a:ext cx="3248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used </a:t>
            </a:r>
            <a:r>
              <a:rPr lang="en-US" sz="1500" b="1" dirty="0" err="1">
                <a:solidFill>
                  <a:srgbClr val="FF0000"/>
                </a:solidFill>
              </a:rPr>
              <a:t>EdDSA</a:t>
            </a:r>
            <a:r>
              <a:rPr lang="en-US" sz="1500" b="1" dirty="0">
                <a:solidFill>
                  <a:srgbClr val="FF0000"/>
                </a:solidFill>
              </a:rPr>
              <a:t> key as an example</a:t>
            </a:r>
          </a:p>
        </p:txBody>
      </p:sp>
    </p:spTree>
    <p:extLst>
      <p:ext uri="{BB962C8B-B14F-4D97-AF65-F5344CB8AC3E}">
        <p14:creationId xmlns:p14="http://schemas.microsoft.com/office/powerpoint/2010/main" val="57520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3382-5353-437B-A15F-69EA0C33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(6/8) - </a:t>
            </a:r>
            <a:r>
              <a:rPr lang="en-US" dirty="0" err="1"/>
              <a:t>ssh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258C6-6AEE-4D40-BA58-361AE82AA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45D35B-3DD0-4A77-A79E-E748967E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9" y="1281112"/>
            <a:ext cx="5528087" cy="27428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CDE9C6-95F7-43CD-9288-6B8E17D4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15" y="1281112"/>
            <a:ext cx="1714500" cy="4562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E548E-068C-4F2E-BC84-52AAC1AB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19387"/>
            <a:ext cx="5094951" cy="31242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F6B9A-6FC5-48ED-A278-71D82C33F3B8}"/>
              </a:ext>
            </a:extLst>
          </p:cNvPr>
          <p:cNvSpPr/>
          <p:nvPr/>
        </p:nvSpPr>
        <p:spPr>
          <a:xfrm>
            <a:off x="6296025" y="4245137"/>
            <a:ext cx="4397061" cy="19351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BA61C6-07EA-421D-9830-B71691568430}"/>
              </a:ext>
            </a:extLst>
          </p:cNvPr>
          <p:cNvSpPr/>
          <p:nvPr/>
        </p:nvSpPr>
        <p:spPr>
          <a:xfrm>
            <a:off x="6296025" y="3341768"/>
            <a:ext cx="504825" cy="17295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2C001A-AD47-4B1C-9D25-D3FDD8859D3E}"/>
              </a:ext>
            </a:extLst>
          </p:cNvPr>
          <p:cNvSpPr/>
          <p:nvPr/>
        </p:nvSpPr>
        <p:spPr>
          <a:xfrm>
            <a:off x="781050" y="5092862"/>
            <a:ext cx="561975" cy="23161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1BCA99-39BA-4C14-BECF-160F2FB29C8E}"/>
              </a:ext>
            </a:extLst>
          </p:cNvPr>
          <p:cNvSpPr/>
          <p:nvPr/>
        </p:nvSpPr>
        <p:spPr>
          <a:xfrm>
            <a:off x="6800850" y="1649902"/>
            <a:ext cx="561975" cy="23161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74D8AB-6295-4D60-A7B4-D42ECC3E74C5}"/>
              </a:ext>
            </a:extLst>
          </p:cNvPr>
          <p:cNvSpPr txBox="1"/>
          <p:nvPr/>
        </p:nvSpPr>
        <p:spPr>
          <a:xfrm>
            <a:off x="1294711" y="50240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D6D274-C6B4-47B4-8015-D9A2F3693962}"/>
              </a:ext>
            </a:extLst>
          </p:cNvPr>
          <p:cNvSpPr txBox="1"/>
          <p:nvPr/>
        </p:nvSpPr>
        <p:spPr>
          <a:xfrm>
            <a:off x="7324725" y="15810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F509ED-EB02-4EC9-811A-26E5B56272E3}"/>
              </a:ext>
            </a:extLst>
          </p:cNvPr>
          <p:cNvSpPr/>
          <p:nvPr/>
        </p:nvSpPr>
        <p:spPr>
          <a:xfrm>
            <a:off x="6238875" y="5470882"/>
            <a:ext cx="737027" cy="23161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1B5362-1A00-49F9-9F1A-0691736CA28C}"/>
              </a:ext>
            </a:extLst>
          </p:cNvPr>
          <p:cNvSpPr txBox="1"/>
          <p:nvPr/>
        </p:nvSpPr>
        <p:spPr>
          <a:xfrm>
            <a:off x="6947327" y="54020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3DFC9-F605-3221-E39E-6572EEC06297}"/>
              </a:ext>
            </a:extLst>
          </p:cNvPr>
          <p:cNvSpPr txBox="1"/>
          <p:nvPr/>
        </p:nvSpPr>
        <p:spPr>
          <a:xfrm>
            <a:off x="6899130" y="3275046"/>
            <a:ext cx="11721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ssh</a:t>
            </a:r>
            <a:r>
              <a:rPr lang="en-US" altLang="ko-KR" sz="1400" b="1" dirty="0">
                <a:solidFill>
                  <a:srgbClr val="FF0000"/>
                </a:solidFill>
              </a:rPr>
              <a:t> key name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0EC8F-CA78-312C-6951-BC95ABB4916C}"/>
              </a:ext>
            </a:extLst>
          </p:cNvPr>
          <p:cNvSpPr txBox="1"/>
          <p:nvPr/>
        </p:nvSpPr>
        <p:spPr>
          <a:xfrm>
            <a:off x="10067798" y="3870095"/>
            <a:ext cx="62528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paste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97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3382-5353-437B-A15F-69EA0C33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(7/8) - </a:t>
            </a:r>
            <a:r>
              <a:rPr lang="en-US" dirty="0" err="1"/>
              <a:t>ssh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8EA2-ADBC-4E68-8B97-7F7E8B1F8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4" y="1219201"/>
            <a:ext cx="8582421" cy="496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258C6-6AEE-4D40-BA58-361AE82AA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317580-3704-48BE-9E8E-CEE8A26C8306}"/>
              </a:ext>
            </a:extLst>
          </p:cNvPr>
          <p:cNvSpPr/>
          <p:nvPr/>
        </p:nvSpPr>
        <p:spPr>
          <a:xfrm>
            <a:off x="2867025" y="2568737"/>
            <a:ext cx="5019675" cy="86026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4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03D7-EB02-489D-9B45-624002B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B9E2C-2DEC-490D-B1BA-C10D8848E9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CVCS : Centralized VCS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08E64-C085-4D6B-AA41-0714A2576C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DVCS : Distributed VCS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449A7-9F9F-4FB0-B1AC-6821A1F644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050" name="Picture 2" descr="Centralized version control diagram">
            <a:extLst>
              <a:ext uri="{FF2B5EF4-FFF2-40B4-BE49-F238E27FC236}">
                <a16:creationId xmlns:a16="http://schemas.microsoft.com/office/drawing/2014/main" id="{74D1D85C-6887-402F-94A5-460F9FD0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51" y="2592793"/>
            <a:ext cx="4653930" cy="323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tributed version control diagram">
            <a:extLst>
              <a:ext uri="{FF2B5EF4-FFF2-40B4-BE49-F238E27FC236}">
                <a16:creationId xmlns:a16="http://schemas.microsoft.com/office/drawing/2014/main" id="{9A2F26C3-BBC2-4657-913B-41ED14D5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815" y="2233117"/>
            <a:ext cx="3301268" cy="395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3382-5353-437B-A15F-69EA0C33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(8/8) - </a:t>
            </a:r>
            <a:r>
              <a:rPr lang="en-US" dirty="0" err="1"/>
              <a:t>ssh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258C6-6AEE-4D40-BA58-361AE82AA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50</a:t>
            </a:fld>
            <a:endParaRPr lang="ko-KR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78584-6788-4D09-B779-939001DF619D}"/>
              </a:ext>
            </a:extLst>
          </p:cNvPr>
          <p:cNvGrpSpPr/>
          <p:nvPr/>
        </p:nvGrpSpPr>
        <p:grpSpPr>
          <a:xfrm>
            <a:off x="980095" y="1501979"/>
            <a:ext cx="4979738" cy="3041446"/>
            <a:chOff x="550259" y="1444829"/>
            <a:chExt cx="4979738" cy="30414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0F9F98-0205-462A-8AF2-69F8D7AB8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4" y="1473404"/>
              <a:ext cx="4920393" cy="299859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3311AE-F600-4129-92E1-4A75CA2D2815}"/>
                </a:ext>
              </a:extLst>
            </p:cNvPr>
            <p:cNvSpPr/>
            <p:nvPr/>
          </p:nvSpPr>
          <p:spPr>
            <a:xfrm>
              <a:off x="550259" y="3238500"/>
              <a:ext cx="4876796" cy="107632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DC0719-4C69-44A8-A2D0-04B0FB62E349}"/>
                </a:ext>
              </a:extLst>
            </p:cNvPr>
            <p:cNvSpPr/>
            <p:nvPr/>
          </p:nvSpPr>
          <p:spPr>
            <a:xfrm>
              <a:off x="550259" y="1621286"/>
              <a:ext cx="4876796" cy="1460038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6AC36B-D9A2-48DD-953E-27511ED122BD}"/>
                </a:ext>
              </a:extLst>
            </p:cNvPr>
            <p:cNvSpPr/>
            <p:nvPr/>
          </p:nvSpPr>
          <p:spPr>
            <a:xfrm>
              <a:off x="552454" y="1444829"/>
              <a:ext cx="4876796" cy="3041446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69E45F-BAFE-498B-BF46-91EA25031E1C}"/>
              </a:ext>
            </a:extLst>
          </p:cNvPr>
          <p:cNvGrpSpPr/>
          <p:nvPr/>
        </p:nvGrpSpPr>
        <p:grpSpPr>
          <a:xfrm>
            <a:off x="6332916" y="1501979"/>
            <a:ext cx="4792117" cy="2603296"/>
            <a:chOff x="5623343" y="1473404"/>
            <a:chExt cx="4792117" cy="26032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F81FE4-C66D-4A67-B694-BB6E17F64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3016" y="2676506"/>
              <a:ext cx="4762443" cy="135751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6637FB-7B4C-435B-BEB2-23689864592A}"/>
                </a:ext>
              </a:extLst>
            </p:cNvPr>
            <p:cNvGrpSpPr/>
            <p:nvPr/>
          </p:nvGrpSpPr>
          <p:grpSpPr>
            <a:xfrm>
              <a:off x="5653017" y="1522239"/>
              <a:ext cx="4762443" cy="668515"/>
              <a:chOff x="4181475" y="761998"/>
              <a:chExt cx="6115051" cy="8583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FCE7D5-EB90-4B9B-AD03-E594977F3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059" r="23662" b="77663"/>
              <a:stretch/>
            </p:blipFill>
            <p:spPr>
              <a:xfrm>
                <a:off x="4181476" y="761998"/>
                <a:ext cx="6115050" cy="66681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8ADDB5B-472F-44C4-8D39-C12A02DDD1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8639" r="29156" b="5856"/>
              <a:stretch/>
            </p:blipFill>
            <p:spPr>
              <a:xfrm>
                <a:off x="4181475" y="1447862"/>
                <a:ext cx="5674928" cy="172518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153CD8-9E4F-440F-AC80-BB33EB90FDD5}"/>
                </a:ext>
              </a:extLst>
            </p:cNvPr>
            <p:cNvSpPr txBox="1"/>
            <p:nvPr/>
          </p:nvSpPr>
          <p:spPr>
            <a:xfrm>
              <a:off x="6813794" y="2192077"/>
              <a:ext cx="882758" cy="37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92FACA-E2CC-4744-AECE-F420F1287602}"/>
                </a:ext>
              </a:extLst>
            </p:cNvPr>
            <p:cNvSpPr/>
            <p:nvPr/>
          </p:nvSpPr>
          <p:spPr>
            <a:xfrm>
              <a:off x="5623343" y="2822246"/>
              <a:ext cx="4792116" cy="1239947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5248FD-9AE5-4F83-A849-0353B62F8358}"/>
                </a:ext>
              </a:extLst>
            </p:cNvPr>
            <p:cNvSpPr/>
            <p:nvPr/>
          </p:nvSpPr>
          <p:spPr>
            <a:xfrm>
              <a:off x="5623343" y="1473404"/>
              <a:ext cx="4792116" cy="2603296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7C9FC16-5E36-46A1-A65B-0F1E28DEC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948" t="88434" r="301" b="6060"/>
            <a:stretch/>
          </p:blipFill>
          <p:spPr>
            <a:xfrm>
              <a:off x="5653016" y="2173121"/>
              <a:ext cx="1793636" cy="1343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ECE455-36D3-4AB2-B899-928BBCE50144}"/>
              </a:ext>
            </a:extLst>
          </p:cNvPr>
          <p:cNvSpPr txBox="1"/>
          <p:nvPr/>
        </p:nvSpPr>
        <p:spPr>
          <a:xfrm>
            <a:off x="3071282" y="456069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026517-9249-4ADF-8A89-61C6FEA180E1}"/>
              </a:ext>
            </a:extLst>
          </p:cNvPr>
          <p:cNvSpPr txBox="1"/>
          <p:nvPr/>
        </p:nvSpPr>
        <p:spPr>
          <a:xfrm>
            <a:off x="7819871" y="4099360"/>
            <a:ext cx="184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init</a:t>
            </a:r>
            <a:r>
              <a:rPr lang="en-US" dirty="0"/>
              <a:t> &amp; remote add</a:t>
            </a:r>
          </a:p>
        </p:txBody>
      </p:sp>
    </p:spTree>
    <p:extLst>
      <p:ext uri="{BB962C8B-B14F-4D97-AF65-F5344CB8AC3E}">
        <p14:creationId xmlns:p14="http://schemas.microsoft.com/office/powerpoint/2010/main" val="82648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4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ABC8-A8E7-4CB2-A7C4-78AB52B9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1DB42-B182-4CE2-9C4B-5989D6DBD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Cloud-based Git repository hosting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708C1-7F21-4287-AA83-BA5E7EF65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555CFC-E255-47FC-80AD-7D8E82A06B17}"/>
              </a:ext>
            </a:extLst>
          </p:cNvPr>
          <p:cNvGrpSpPr/>
          <p:nvPr/>
        </p:nvGrpSpPr>
        <p:grpSpPr>
          <a:xfrm>
            <a:off x="3645693" y="2419349"/>
            <a:ext cx="4900613" cy="3560207"/>
            <a:chOff x="3624262" y="2426494"/>
            <a:chExt cx="4943475" cy="4076938"/>
          </a:xfrm>
        </p:grpSpPr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A98C8CF7-F1E0-4E5B-A6D1-97C284F05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62" y="2426494"/>
              <a:ext cx="4943475" cy="370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D8E9AD-3A54-4F4A-9DB4-4354B085B7EF}"/>
                </a:ext>
              </a:extLst>
            </p:cNvPr>
            <p:cNvSpPr txBox="1"/>
            <p:nvPr/>
          </p:nvSpPr>
          <p:spPr>
            <a:xfrm>
              <a:off x="3903508" y="6134100"/>
              <a:ext cx="4384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JetBrains’ State of the Developer Ecosystem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695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CE23-30B5-4F61-93C5-12105E77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</p:spTree>
    <p:extLst>
      <p:ext uri="{BB962C8B-B14F-4D97-AF65-F5344CB8AC3E}">
        <p14:creationId xmlns:p14="http://schemas.microsoft.com/office/powerpoint/2010/main" val="126813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5F8B-189A-4937-B89A-2E35020C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73030-CB5D-4036-8899-2AA1A8294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.git folder created during project initialization</a:t>
            </a:r>
          </a:p>
          <a:p>
            <a:r>
              <a:rPr lang="en-US" dirty="0"/>
              <a:t>holds the info, </a:t>
            </a:r>
            <a:r>
              <a:rPr lang="en-US" dirty="0">
                <a:solidFill>
                  <a:schemeClr val="accent1"/>
                </a:solidFill>
              </a:rPr>
              <a:t>history </a:t>
            </a:r>
            <a:r>
              <a:rPr lang="en-US" dirty="0"/>
              <a:t>about the project</a:t>
            </a:r>
          </a:p>
          <a:p>
            <a:endParaRPr lang="en-US" dirty="0"/>
          </a:p>
          <a:p>
            <a:r>
              <a:rPr lang="en-US" dirty="0"/>
              <a:t>local repository, remote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BB8BE-9A41-4C8E-B458-789C9E5C2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22DB6-1F10-4FF4-843C-841C1CD55BB6}"/>
              </a:ext>
            </a:extLst>
          </p:cNvPr>
          <p:cNvSpPr txBox="1"/>
          <p:nvPr/>
        </p:nvSpPr>
        <p:spPr>
          <a:xfrm>
            <a:off x="1899695" y="2371725"/>
            <a:ext cx="372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Added, Changed, Renamed, Removed</a:t>
            </a:r>
          </a:p>
        </p:txBody>
      </p:sp>
      <p:pic>
        <p:nvPicPr>
          <p:cNvPr id="6" name="Picture 4" descr="Distributed version control diagram">
            <a:extLst>
              <a:ext uri="{FF2B5EF4-FFF2-40B4-BE49-F238E27FC236}">
                <a16:creationId xmlns:a16="http://schemas.microsoft.com/office/drawing/2014/main" id="{B7904FF1-A62C-426D-B5CA-1D80FC13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379" y="795196"/>
            <a:ext cx="4398208" cy="526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7D99183-010D-41E0-8980-890A2240F6C5}"/>
              </a:ext>
            </a:extLst>
          </p:cNvPr>
          <p:cNvGrpSpPr/>
          <p:nvPr/>
        </p:nvGrpSpPr>
        <p:grpSpPr>
          <a:xfrm>
            <a:off x="1038225" y="3581400"/>
            <a:ext cx="4205287" cy="2734911"/>
            <a:chOff x="1009650" y="3581400"/>
            <a:chExt cx="4205287" cy="2734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588E71-7038-4BA1-A1BE-AE315F490F7E}"/>
                </a:ext>
              </a:extLst>
            </p:cNvPr>
            <p:cNvSpPr txBox="1"/>
            <p:nvPr/>
          </p:nvSpPr>
          <p:spPr>
            <a:xfrm>
              <a:off x="3338512" y="5946979"/>
              <a:ext cx="1876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 initialization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9DE6972-8B2D-4CC4-8EFF-A2CFE8772CAC}"/>
                </a:ext>
              </a:extLst>
            </p:cNvPr>
            <p:cNvGrpSpPr/>
            <p:nvPr/>
          </p:nvGrpSpPr>
          <p:grpSpPr>
            <a:xfrm>
              <a:off x="1009650" y="3581400"/>
              <a:ext cx="4115972" cy="2401551"/>
              <a:chOff x="1009650" y="3581400"/>
              <a:chExt cx="4476750" cy="261205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5C4BEFF-CD01-49AA-A6C9-3241B5C5B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052" y="3631324"/>
                <a:ext cx="4398209" cy="256213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406697-B0FF-4DBC-964C-2843A1E531D8}"/>
                  </a:ext>
                </a:extLst>
              </p:cNvPr>
              <p:cNvSpPr/>
              <p:nvPr/>
            </p:nvSpPr>
            <p:spPr>
              <a:xfrm>
                <a:off x="1009650" y="3581400"/>
                <a:ext cx="4476750" cy="2612055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119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CCF371A-C99E-40BA-A7E8-CCF19F39E3B9}"/>
              </a:ext>
            </a:extLst>
          </p:cNvPr>
          <p:cNvSpPr/>
          <p:nvPr/>
        </p:nvSpPr>
        <p:spPr>
          <a:xfrm>
            <a:off x="1447800" y="1419225"/>
            <a:ext cx="6117543" cy="475297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7E34A2-1D45-49F4-9A01-6F23BC4F2ACD}"/>
              </a:ext>
            </a:extLst>
          </p:cNvPr>
          <p:cNvSpPr/>
          <p:nvPr/>
        </p:nvSpPr>
        <p:spPr>
          <a:xfrm>
            <a:off x="8772525" y="1419225"/>
            <a:ext cx="1971675" cy="475297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6788F5-EAAA-46A6-B860-FD0779B78E93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2400296" y="1876587"/>
            <a:ext cx="4" cy="37336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76F70A-56FD-443A-9D9C-D5768157FC4C}"/>
              </a:ext>
            </a:extLst>
          </p:cNvPr>
          <p:cNvCxnSpPr>
            <a:cxnSpLocks/>
          </p:cNvCxnSpPr>
          <p:nvPr/>
        </p:nvCxnSpPr>
        <p:spPr>
          <a:xfrm>
            <a:off x="4489868" y="1876587"/>
            <a:ext cx="0" cy="38193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5286D2-4AC8-4554-9134-393E081C64E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579432" y="1966994"/>
            <a:ext cx="0" cy="31576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3D5D14-CA36-44CB-84F6-3DC198C960BE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783428" y="2571750"/>
            <a:ext cx="1" cy="255286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F77A86-F96C-4464-8159-7686043A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FBBD-875D-402D-8C90-44C0616D12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388ED-3F8D-48FB-A336-B859575C6BC0}"/>
              </a:ext>
            </a:extLst>
          </p:cNvPr>
          <p:cNvSpPr/>
          <p:nvPr/>
        </p:nvSpPr>
        <p:spPr>
          <a:xfrm>
            <a:off x="1638300" y="3057687"/>
            <a:ext cx="1524000" cy="8858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DAF17-2B43-4666-9643-5395C90FAA5A}"/>
              </a:ext>
            </a:extLst>
          </p:cNvPr>
          <p:cNvSpPr/>
          <p:nvPr/>
        </p:nvSpPr>
        <p:spPr>
          <a:xfrm>
            <a:off x="3727868" y="3057688"/>
            <a:ext cx="1524000" cy="885825"/>
          </a:xfrm>
          <a:prstGeom prst="rect">
            <a:avLst/>
          </a:prstGeom>
          <a:solidFill>
            <a:srgbClr val="E7F5FF"/>
          </a:solidFill>
          <a:ln w="28575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D7B79-227D-4365-85AF-1CC79C880C3B}"/>
              </a:ext>
            </a:extLst>
          </p:cNvPr>
          <p:cNvSpPr/>
          <p:nvPr/>
        </p:nvSpPr>
        <p:spPr>
          <a:xfrm>
            <a:off x="5817436" y="3057688"/>
            <a:ext cx="1524000" cy="885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3F6F5C-453E-4DAE-919D-020BFA1CC44C}"/>
              </a:ext>
            </a:extLst>
          </p:cNvPr>
          <p:cNvSpPr/>
          <p:nvPr/>
        </p:nvSpPr>
        <p:spPr>
          <a:xfrm>
            <a:off x="9021429" y="3057688"/>
            <a:ext cx="1524000" cy="885825"/>
          </a:xfrm>
          <a:prstGeom prst="rect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Remote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6F641F0-37AD-402F-ABD1-B10C4ED987F0}"/>
              </a:ext>
            </a:extLst>
          </p:cNvPr>
          <p:cNvSpPr/>
          <p:nvPr/>
        </p:nvSpPr>
        <p:spPr>
          <a:xfrm>
            <a:off x="2400300" y="2305050"/>
            <a:ext cx="2089568" cy="533400"/>
          </a:xfrm>
          <a:prstGeom prst="rightArrow">
            <a:avLst/>
          </a:prstGeom>
          <a:solidFill>
            <a:srgbClr val="E7F5FF"/>
          </a:solidFill>
          <a:ln w="28575">
            <a:solidFill>
              <a:schemeClr val="accent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D4056-2545-4FB5-BA66-D61D2BC94D85}"/>
              </a:ext>
            </a:extLst>
          </p:cNvPr>
          <p:cNvSpPr/>
          <p:nvPr/>
        </p:nvSpPr>
        <p:spPr>
          <a:xfrm>
            <a:off x="4489868" y="2305050"/>
            <a:ext cx="2089568" cy="5334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7D256D-D85B-40B0-8D96-D0001A62D5ED}"/>
              </a:ext>
            </a:extLst>
          </p:cNvPr>
          <p:cNvSpPr/>
          <p:nvPr/>
        </p:nvSpPr>
        <p:spPr>
          <a:xfrm>
            <a:off x="2400299" y="1700294"/>
            <a:ext cx="4179133" cy="5334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-a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76CA7F0-8D65-4B9A-B34D-09305E96C1C1}"/>
              </a:ext>
            </a:extLst>
          </p:cNvPr>
          <p:cNvSpPr/>
          <p:nvPr/>
        </p:nvSpPr>
        <p:spPr>
          <a:xfrm>
            <a:off x="6579431" y="2305050"/>
            <a:ext cx="3203997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4F13B6-FD98-4949-81CE-655482CB0831}"/>
              </a:ext>
            </a:extLst>
          </p:cNvPr>
          <p:cNvSpPr/>
          <p:nvPr/>
        </p:nvSpPr>
        <p:spPr>
          <a:xfrm flipH="1">
            <a:off x="2400298" y="4162751"/>
            <a:ext cx="7383129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4B17EEE-58D4-4009-AB15-88E5C66BFABD}"/>
              </a:ext>
            </a:extLst>
          </p:cNvPr>
          <p:cNvSpPr/>
          <p:nvPr/>
        </p:nvSpPr>
        <p:spPr>
          <a:xfrm flipH="1">
            <a:off x="6579430" y="4753136"/>
            <a:ext cx="3203996" cy="533400"/>
          </a:xfrm>
          <a:prstGeom prst="rightArrow">
            <a:avLst/>
          </a:prstGeom>
          <a:solidFill>
            <a:srgbClr val="FDFCD4"/>
          </a:solidFill>
          <a:ln w="28575">
            <a:solidFill>
              <a:srgbClr val="CECE0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fetch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96F649D-B0CE-44DD-956D-0F1CA6BDD928}"/>
              </a:ext>
            </a:extLst>
          </p:cNvPr>
          <p:cNvSpPr/>
          <p:nvPr/>
        </p:nvSpPr>
        <p:spPr>
          <a:xfrm flipH="1">
            <a:off x="2400297" y="4753136"/>
            <a:ext cx="4179131" cy="5334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checkout HEAD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42EAE51-48E9-4190-8B81-6BE6722F07EB}"/>
              </a:ext>
            </a:extLst>
          </p:cNvPr>
          <p:cNvSpPr/>
          <p:nvPr/>
        </p:nvSpPr>
        <p:spPr>
          <a:xfrm flipH="1">
            <a:off x="2400296" y="5343521"/>
            <a:ext cx="2089567" cy="5334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E6328F-E2A6-41BC-AC22-AF41D4A18D0A}"/>
              </a:ext>
            </a:extLst>
          </p:cNvPr>
          <p:cNvSpPr txBox="1"/>
          <p:nvPr/>
        </p:nvSpPr>
        <p:spPr>
          <a:xfrm>
            <a:off x="5897776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Local Computer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58789F-3EF9-41FF-B7C3-0CA9D0C1C289}"/>
              </a:ext>
            </a:extLst>
          </p:cNvPr>
          <p:cNvSpPr txBox="1"/>
          <p:nvPr/>
        </p:nvSpPr>
        <p:spPr>
          <a:xfrm>
            <a:off x="9191427" y="5802864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Remote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BF246-6125-AFAB-189E-8B4382E08B17}"/>
              </a:ext>
            </a:extLst>
          </p:cNvPr>
          <p:cNvSpPr txBox="1"/>
          <p:nvPr/>
        </p:nvSpPr>
        <p:spPr>
          <a:xfrm>
            <a:off x="5897776" y="5802979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Local Computer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2DDCD1-53C4-142C-A75A-831A10899225}"/>
              </a:ext>
            </a:extLst>
          </p:cNvPr>
          <p:cNvSpPr txBox="1"/>
          <p:nvPr/>
        </p:nvSpPr>
        <p:spPr>
          <a:xfrm>
            <a:off x="9191427" y="5802979"/>
            <a:ext cx="171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Remote Server</a:t>
            </a:r>
          </a:p>
        </p:txBody>
      </p:sp>
    </p:spTree>
    <p:extLst>
      <p:ext uri="{BB962C8B-B14F-4D97-AF65-F5344CB8AC3E}">
        <p14:creationId xmlns:p14="http://schemas.microsoft.com/office/powerpoint/2010/main" val="31973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IN Lab. Template 2017">
  <a:themeElements>
    <a:clrScheme name="RTILightColorsv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N Lab. Template 2017">
  <a:themeElements>
    <a:clrScheme name="RTILightColorsv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RTI White Template 2015 - Wide.potx</Template>
  <TotalTime>81109</TotalTime>
  <Words>1470</Words>
  <Application>Microsoft Office PowerPoint</Application>
  <PresentationFormat>Widescreen</PresentationFormat>
  <Paragraphs>533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Calibri</vt:lpstr>
      <vt:lpstr>Arial</vt:lpstr>
      <vt:lpstr>HY헤드라인M</vt:lpstr>
      <vt:lpstr>PIN Lab. Template 2017</vt:lpstr>
      <vt:lpstr>1_PIN Lab. Template 2017</vt:lpstr>
      <vt:lpstr>Github을 활용한 버전관리기초</vt:lpstr>
      <vt:lpstr>Table of Contents</vt:lpstr>
      <vt:lpstr>Introduction</vt:lpstr>
      <vt:lpstr>VCS (1/2)</vt:lpstr>
      <vt:lpstr>VCS (2/2)</vt:lpstr>
      <vt:lpstr>Github</vt:lpstr>
      <vt:lpstr>Git Basics</vt:lpstr>
      <vt:lpstr>Repository</vt:lpstr>
      <vt:lpstr>Workflow (1/2)</vt:lpstr>
      <vt:lpstr>Workflow (1/2)</vt:lpstr>
      <vt:lpstr>Workflow (1/2)</vt:lpstr>
      <vt:lpstr>Workflow (1/2)</vt:lpstr>
      <vt:lpstr>Workflow (1/2)</vt:lpstr>
      <vt:lpstr>Workflow (2/2)</vt:lpstr>
      <vt:lpstr>Commands (1/15) - overview</vt:lpstr>
      <vt:lpstr>Commands (2/15)</vt:lpstr>
      <vt:lpstr>Commands (3/15)</vt:lpstr>
      <vt:lpstr>Commands (4/15)</vt:lpstr>
      <vt:lpstr>Commands (5/15) - Branch</vt:lpstr>
      <vt:lpstr>Commands (6/15)</vt:lpstr>
      <vt:lpstr>Commands (7/15)</vt:lpstr>
      <vt:lpstr>Commands (8/15)</vt:lpstr>
      <vt:lpstr>Commands (9/15)</vt:lpstr>
      <vt:lpstr>Commands (10/15)</vt:lpstr>
      <vt:lpstr>Commands (11/15)</vt:lpstr>
      <vt:lpstr>Commands (12/15)</vt:lpstr>
      <vt:lpstr>Commands (13/15)</vt:lpstr>
      <vt:lpstr>Commands (14/15)</vt:lpstr>
      <vt:lpstr>Commands (15/15)</vt:lpstr>
      <vt:lpstr>Merge on Conflict (1/8)</vt:lpstr>
      <vt:lpstr>Merge on Conflict (2/8)</vt:lpstr>
      <vt:lpstr>Merge on Conflict (3/8)</vt:lpstr>
      <vt:lpstr>Merge on Conflict (4/8)</vt:lpstr>
      <vt:lpstr>Merge on Conflict (5/8)</vt:lpstr>
      <vt:lpstr>Merge on Conflict (6/8)</vt:lpstr>
      <vt:lpstr>Merge on Conflict (7/8)</vt:lpstr>
      <vt:lpstr>Merge on Conflict (8/8)</vt:lpstr>
      <vt:lpstr>Using Github</vt:lpstr>
      <vt:lpstr>Sign up</vt:lpstr>
      <vt:lpstr>Create repository (1/2)</vt:lpstr>
      <vt:lpstr>Create repository (2/2) </vt:lpstr>
      <vt:lpstr>Add remote / Clone</vt:lpstr>
      <vt:lpstr>Push (1/8) - token</vt:lpstr>
      <vt:lpstr>Push (2/8) - token</vt:lpstr>
      <vt:lpstr>Push (3/8) - token</vt:lpstr>
      <vt:lpstr>Push (4/8) - token</vt:lpstr>
      <vt:lpstr>Push (5/8) - ssh </vt:lpstr>
      <vt:lpstr>Push (6/8) - ssh</vt:lpstr>
      <vt:lpstr>Push (7/8) - ssh</vt:lpstr>
      <vt:lpstr>Push (8/8) - ssh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Lab.</dc:title>
  <dc:creator>PIN Lab.</dc:creator>
  <cp:lastModifiedBy>김 호중</cp:lastModifiedBy>
  <cp:revision>1870</cp:revision>
  <dcterms:created xsi:type="dcterms:W3CDTF">2014-09-12T18:39:10Z</dcterms:created>
  <dcterms:modified xsi:type="dcterms:W3CDTF">2022-11-17T22:05:56Z</dcterms:modified>
</cp:coreProperties>
</file>